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256" r:id="rId5"/>
    <p:sldId id="268" r:id="rId6"/>
    <p:sldId id="283" r:id="rId7"/>
    <p:sldId id="272" r:id="rId8"/>
    <p:sldId id="279" r:id="rId9"/>
    <p:sldId id="284" r:id="rId10"/>
    <p:sldId id="278" r:id="rId11"/>
    <p:sldId id="271" r:id="rId12"/>
    <p:sldId id="277" r:id="rId13"/>
    <p:sldId id="286" r:id="rId14"/>
    <p:sldId id="287" r:id="rId15"/>
    <p:sldId id="285" r:id="rId16"/>
    <p:sldId id="281" r:id="rId17"/>
    <p:sldId id="282" r:id="rId18"/>
    <p:sldId id="288" r:id="rId19"/>
    <p:sldId id="274" r:id="rId20"/>
    <p:sldId id="275" r:id="rId21"/>
    <p:sldId id="269" r:id="rId22"/>
    <p:sldId id="276" r:id="rId23"/>
    <p:sldId id="266" r:id="rId24"/>
  </p:sldIdLst>
  <p:sldSz cx="16257588" cy="10158413"/>
  <p:notesSz cx="6858000" cy="9144000"/>
  <p:defaultTextStyle>
    <a:defPPr>
      <a:defRPr lang="en-US"/>
    </a:defPPr>
    <a:lvl1pPr marL="0" algn="l" defTabSz="1267752" rtl="0" eaLnBrk="1" latinLnBrk="0" hangingPunct="1">
      <a:defRPr sz="2496" kern="1200">
        <a:solidFill>
          <a:schemeClr val="tx1"/>
        </a:solidFill>
        <a:latin typeface="+mn-lt"/>
        <a:ea typeface="+mn-ea"/>
        <a:cs typeface="+mn-cs"/>
      </a:defRPr>
    </a:lvl1pPr>
    <a:lvl2pPr marL="633876" algn="l" defTabSz="1267752" rtl="0" eaLnBrk="1" latinLnBrk="0" hangingPunct="1">
      <a:defRPr sz="2496" kern="1200">
        <a:solidFill>
          <a:schemeClr val="tx1"/>
        </a:solidFill>
        <a:latin typeface="+mn-lt"/>
        <a:ea typeface="+mn-ea"/>
        <a:cs typeface="+mn-cs"/>
      </a:defRPr>
    </a:lvl2pPr>
    <a:lvl3pPr marL="1267752" algn="l" defTabSz="1267752" rtl="0" eaLnBrk="1" latinLnBrk="0" hangingPunct="1">
      <a:defRPr sz="2496" kern="1200">
        <a:solidFill>
          <a:schemeClr val="tx1"/>
        </a:solidFill>
        <a:latin typeface="+mn-lt"/>
        <a:ea typeface="+mn-ea"/>
        <a:cs typeface="+mn-cs"/>
      </a:defRPr>
    </a:lvl3pPr>
    <a:lvl4pPr marL="1901628" algn="l" defTabSz="1267752" rtl="0" eaLnBrk="1" latinLnBrk="0" hangingPunct="1">
      <a:defRPr sz="2496" kern="1200">
        <a:solidFill>
          <a:schemeClr val="tx1"/>
        </a:solidFill>
        <a:latin typeface="+mn-lt"/>
        <a:ea typeface="+mn-ea"/>
        <a:cs typeface="+mn-cs"/>
      </a:defRPr>
    </a:lvl4pPr>
    <a:lvl5pPr marL="2535502" algn="l" defTabSz="1267752" rtl="0" eaLnBrk="1" latinLnBrk="0" hangingPunct="1">
      <a:defRPr sz="2496" kern="1200">
        <a:solidFill>
          <a:schemeClr val="tx1"/>
        </a:solidFill>
        <a:latin typeface="+mn-lt"/>
        <a:ea typeface="+mn-ea"/>
        <a:cs typeface="+mn-cs"/>
      </a:defRPr>
    </a:lvl5pPr>
    <a:lvl6pPr marL="3169379" algn="l" defTabSz="1267752" rtl="0" eaLnBrk="1" latinLnBrk="0" hangingPunct="1">
      <a:defRPr sz="2496" kern="1200">
        <a:solidFill>
          <a:schemeClr val="tx1"/>
        </a:solidFill>
        <a:latin typeface="+mn-lt"/>
        <a:ea typeface="+mn-ea"/>
        <a:cs typeface="+mn-cs"/>
      </a:defRPr>
    </a:lvl6pPr>
    <a:lvl7pPr marL="3803254" algn="l" defTabSz="1267752" rtl="0" eaLnBrk="1" latinLnBrk="0" hangingPunct="1">
      <a:defRPr sz="2496" kern="1200">
        <a:solidFill>
          <a:schemeClr val="tx1"/>
        </a:solidFill>
        <a:latin typeface="+mn-lt"/>
        <a:ea typeface="+mn-ea"/>
        <a:cs typeface="+mn-cs"/>
      </a:defRPr>
    </a:lvl7pPr>
    <a:lvl8pPr marL="4437130" algn="l" defTabSz="1267752" rtl="0" eaLnBrk="1" latinLnBrk="0" hangingPunct="1">
      <a:defRPr sz="2496" kern="1200">
        <a:solidFill>
          <a:schemeClr val="tx1"/>
        </a:solidFill>
        <a:latin typeface="+mn-lt"/>
        <a:ea typeface="+mn-ea"/>
        <a:cs typeface="+mn-cs"/>
      </a:defRPr>
    </a:lvl8pPr>
    <a:lvl9pPr marL="5071006" algn="l" defTabSz="1267752" rtl="0" eaLnBrk="1" latinLnBrk="0" hangingPunct="1">
      <a:defRPr sz="249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LStudent:NATHANIEL.TESKEY" initials="U" lastIdx="1" clrIdx="0">
    <p:extLst>
      <p:ext uri="{19B8F6BF-5375-455C-9EA6-DF929625EA0E}">
        <p15:presenceInfo xmlns:p15="http://schemas.microsoft.com/office/powerpoint/2012/main" userId="ULStudent:NATHANIEL.TESK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56"/>
    <a:srgbClr val="0053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762"/>
  </p:normalViewPr>
  <p:slideViewPr>
    <p:cSldViewPr snapToGrid="0" snapToObjects="1">
      <p:cViewPr varScale="1">
        <p:scale>
          <a:sx n="35" d="100"/>
          <a:sy n="35" d="100"/>
        </p:scale>
        <p:origin x="90" y="13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8D53C-149F-6740-BCDE-ADDE24609432}" type="datetimeFigureOut">
              <a:rPr lang="en-US" smtClean="0"/>
              <a:t>4/3/2024</a:t>
            </a:fld>
            <a:endParaRPr lang="en-US"/>
          </a:p>
        </p:txBody>
      </p:sp>
      <p:sp>
        <p:nvSpPr>
          <p:cNvPr id="4" name="Slide Image Placeholder 3"/>
          <p:cNvSpPr>
            <a:spLocks noGrp="1" noRot="1" noChangeAspect="1"/>
          </p:cNvSpPr>
          <p:nvPr>
            <p:ph type="sldImg" idx="2"/>
          </p:nvPr>
        </p:nvSpPr>
        <p:spPr>
          <a:xfrm>
            <a:off x="958850" y="1143000"/>
            <a:ext cx="4940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8137FE-F796-2E41-88C3-6EBCF174D120}" type="slidenum">
              <a:rPr lang="en-US" smtClean="0"/>
              <a:t>‹#›</a:t>
            </a:fld>
            <a:endParaRPr lang="en-US"/>
          </a:p>
        </p:txBody>
      </p:sp>
    </p:spTree>
    <p:extLst>
      <p:ext uri="{BB962C8B-B14F-4D97-AF65-F5344CB8AC3E}">
        <p14:creationId xmlns:p14="http://schemas.microsoft.com/office/powerpoint/2010/main" val="2786217908"/>
      </p:ext>
    </p:extLst>
  </p:cSld>
  <p:clrMap bg1="lt1" tx1="dk1" bg2="lt2" tx2="dk2" accent1="accent1" accent2="accent2" accent3="accent3" accent4="accent4" accent5="accent5" accent6="accent6" hlink="hlink" folHlink="folHlink"/>
  <p:notesStyle>
    <a:lvl1pPr marL="0" algn="l" defTabSz="1267752" rtl="0" eaLnBrk="1" latinLnBrk="0" hangingPunct="1">
      <a:defRPr sz="1664" kern="1200">
        <a:solidFill>
          <a:schemeClr val="tx1"/>
        </a:solidFill>
        <a:latin typeface="+mn-lt"/>
        <a:ea typeface="+mn-ea"/>
        <a:cs typeface="+mn-cs"/>
      </a:defRPr>
    </a:lvl1pPr>
    <a:lvl2pPr marL="633876" algn="l" defTabSz="1267752" rtl="0" eaLnBrk="1" latinLnBrk="0" hangingPunct="1">
      <a:defRPr sz="1664" kern="1200">
        <a:solidFill>
          <a:schemeClr val="tx1"/>
        </a:solidFill>
        <a:latin typeface="+mn-lt"/>
        <a:ea typeface="+mn-ea"/>
        <a:cs typeface="+mn-cs"/>
      </a:defRPr>
    </a:lvl2pPr>
    <a:lvl3pPr marL="1267752" algn="l" defTabSz="1267752" rtl="0" eaLnBrk="1" latinLnBrk="0" hangingPunct="1">
      <a:defRPr sz="1664" kern="1200">
        <a:solidFill>
          <a:schemeClr val="tx1"/>
        </a:solidFill>
        <a:latin typeface="+mn-lt"/>
        <a:ea typeface="+mn-ea"/>
        <a:cs typeface="+mn-cs"/>
      </a:defRPr>
    </a:lvl3pPr>
    <a:lvl4pPr marL="1901628" algn="l" defTabSz="1267752" rtl="0" eaLnBrk="1" latinLnBrk="0" hangingPunct="1">
      <a:defRPr sz="1664" kern="1200">
        <a:solidFill>
          <a:schemeClr val="tx1"/>
        </a:solidFill>
        <a:latin typeface="+mn-lt"/>
        <a:ea typeface="+mn-ea"/>
        <a:cs typeface="+mn-cs"/>
      </a:defRPr>
    </a:lvl4pPr>
    <a:lvl5pPr marL="2535502" algn="l" defTabSz="1267752" rtl="0" eaLnBrk="1" latinLnBrk="0" hangingPunct="1">
      <a:defRPr sz="1664" kern="1200">
        <a:solidFill>
          <a:schemeClr val="tx1"/>
        </a:solidFill>
        <a:latin typeface="+mn-lt"/>
        <a:ea typeface="+mn-ea"/>
        <a:cs typeface="+mn-cs"/>
      </a:defRPr>
    </a:lvl5pPr>
    <a:lvl6pPr marL="3169379" algn="l" defTabSz="1267752" rtl="0" eaLnBrk="1" latinLnBrk="0" hangingPunct="1">
      <a:defRPr sz="1664" kern="1200">
        <a:solidFill>
          <a:schemeClr val="tx1"/>
        </a:solidFill>
        <a:latin typeface="+mn-lt"/>
        <a:ea typeface="+mn-ea"/>
        <a:cs typeface="+mn-cs"/>
      </a:defRPr>
    </a:lvl6pPr>
    <a:lvl7pPr marL="3803254" algn="l" defTabSz="1267752" rtl="0" eaLnBrk="1" latinLnBrk="0" hangingPunct="1">
      <a:defRPr sz="1664" kern="1200">
        <a:solidFill>
          <a:schemeClr val="tx1"/>
        </a:solidFill>
        <a:latin typeface="+mn-lt"/>
        <a:ea typeface="+mn-ea"/>
        <a:cs typeface="+mn-cs"/>
      </a:defRPr>
    </a:lvl7pPr>
    <a:lvl8pPr marL="4437130" algn="l" defTabSz="1267752" rtl="0" eaLnBrk="1" latinLnBrk="0" hangingPunct="1">
      <a:defRPr sz="1664" kern="1200">
        <a:solidFill>
          <a:schemeClr val="tx1"/>
        </a:solidFill>
        <a:latin typeface="+mn-lt"/>
        <a:ea typeface="+mn-ea"/>
        <a:cs typeface="+mn-cs"/>
      </a:defRPr>
    </a:lvl8pPr>
    <a:lvl9pPr marL="5071006" algn="l" defTabSz="1267752" rtl="0" eaLnBrk="1" latinLnBrk="0" hangingPunct="1">
      <a:defRPr sz="1664"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72F0-795F-DC49-8A85-915BF0F265CA}"/>
              </a:ext>
            </a:extLst>
          </p:cNvPr>
          <p:cNvSpPr>
            <a:spLocks noGrp="1"/>
          </p:cNvSpPr>
          <p:nvPr>
            <p:ph type="ctrTitle"/>
          </p:nvPr>
        </p:nvSpPr>
        <p:spPr>
          <a:xfrm>
            <a:off x="864000" y="7776000"/>
            <a:ext cx="10080000" cy="796487"/>
          </a:xfrm>
        </p:spPr>
        <p:txBody>
          <a:bodyPr anchor="t">
            <a:normAutofit/>
          </a:bodyPr>
          <a:lstStyle>
            <a:lvl1pPr algn="l">
              <a:defRPr sz="45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1192D-1B69-A648-85CB-F16FFBDED5C7}"/>
              </a:ext>
            </a:extLst>
          </p:cNvPr>
          <p:cNvSpPr>
            <a:spLocks noGrp="1"/>
          </p:cNvSpPr>
          <p:nvPr>
            <p:ph type="subTitle" idx="1"/>
          </p:nvPr>
        </p:nvSpPr>
        <p:spPr>
          <a:xfrm>
            <a:off x="864000" y="8572487"/>
            <a:ext cx="10080000" cy="796487"/>
          </a:xfrm>
        </p:spPr>
        <p:txBody>
          <a:bodyPr anchor="t">
            <a:normAutofit/>
          </a:bodyPr>
          <a:lstStyle>
            <a:lvl1pPr marL="0" indent="0" algn="l">
              <a:buNone/>
              <a:defRPr sz="3500">
                <a:solidFill>
                  <a:srgbClr val="00A956"/>
                </a:solidFill>
                <a:latin typeface="Georgia" panose="02040502050405020303" pitchFamily="18" charset="0"/>
              </a:defRPr>
            </a:lvl1pPr>
            <a:lvl2pPr marL="609671" indent="0" algn="ctr">
              <a:buNone/>
              <a:defRPr sz="2667"/>
            </a:lvl2pPr>
            <a:lvl3pPr marL="1219342" indent="0" algn="ctr">
              <a:buNone/>
              <a:defRPr sz="2400"/>
            </a:lvl3pPr>
            <a:lvl4pPr marL="1829014" indent="0" algn="ctr">
              <a:buNone/>
              <a:defRPr sz="2134"/>
            </a:lvl4pPr>
            <a:lvl5pPr marL="2438685" indent="0" algn="ctr">
              <a:buNone/>
              <a:defRPr sz="2134"/>
            </a:lvl5pPr>
            <a:lvl6pPr marL="3048356" indent="0" algn="ctr">
              <a:buNone/>
              <a:defRPr sz="2134"/>
            </a:lvl6pPr>
            <a:lvl7pPr marL="3658027" indent="0" algn="ctr">
              <a:buNone/>
              <a:defRPr sz="2134"/>
            </a:lvl7pPr>
            <a:lvl8pPr marL="4267697" indent="0" algn="ctr">
              <a:buNone/>
              <a:defRPr sz="2134"/>
            </a:lvl8pPr>
            <a:lvl9pPr marL="4877370" indent="0" algn="ctr">
              <a:buNone/>
              <a:defRPr sz="2134"/>
            </a:lvl9pPr>
          </a:lstStyle>
          <a:p>
            <a:r>
              <a:rPr lang="en-US"/>
              <a:t>Click to edit Master subtitle style</a:t>
            </a:r>
            <a:endParaRPr lang="en-US" dirty="0"/>
          </a:p>
        </p:txBody>
      </p:sp>
    </p:spTree>
    <p:extLst>
      <p:ext uri="{BB962C8B-B14F-4D97-AF65-F5344CB8AC3E}">
        <p14:creationId xmlns:p14="http://schemas.microsoft.com/office/powerpoint/2010/main" val="1871729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D19D5-0F85-CB4E-B0A9-93B988A6B105}"/>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EEA9A43A-A3AB-9641-9E5A-9DA8B2CC07DB}"/>
              </a:ext>
            </a:extLst>
          </p:cNvPr>
          <p:cNvSpPr>
            <a:spLocks noGrp="1"/>
          </p:cNvSpPr>
          <p:nvPr>
            <p:ph type="dt" sz="half" idx="10"/>
          </p:nvPr>
        </p:nvSpPr>
        <p:spPr/>
        <p:txBody>
          <a:bodyPr/>
          <a:lstStyle/>
          <a:p>
            <a:r>
              <a:rPr lang="en-IE"/>
              <a:t>06.11.19</a:t>
            </a:r>
            <a:endParaRPr lang="en-US"/>
          </a:p>
        </p:txBody>
      </p:sp>
      <p:sp>
        <p:nvSpPr>
          <p:cNvPr id="4" name="Footer Placeholder 3">
            <a:extLst>
              <a:ext uri="{FF2B5EF4-FFF2-40B4-BE49-F238E27FC236}">
                <a16:creationId xmlns:a16="http://schemas.microsoft.com/office/drawing/2014/main" id="{692B5666-28FF-9F4F-8C5C-D506843989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6F1F43-8673-9348-80A9-029FC361783D}"/>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24663972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8995B1-CE25-1148-9140-B20A1F189560}"/>
              </a:ext>
            </a:extLst>
          </p:cNvPr>
          <p:cNvSpPr>
            <a:spLocks noGrp="1"/>
          </p:cNvSpPr>
          <p:nvPr>
            <p:ph type="dt" sz="half" idx="10"/>
          </p:nvPr>
        </p:nvSpPr>
        <p:spPr/>
        <p:txBody>
          <a:bodyPr/>
          <a:lstStyle/>
          <a:p>
            <a:r>
              <a:rPr lang="en-IE"/>
              <a:t>06.11.19</a:t>
            </a:r>
            <a:endParaRPr lang="en-US"/>
          </a:p>
        </p:txBody>
      </p:sp>
      <p:sp>
        <p:nvSpPr>
          <p:cNvPr id="3" name="Footer Placeholder 2">
            <a:extLst>
              <a:ext uri="{FF2B5EF4-FFF2-40B4-BE49-F238E27FC236}">
                <a16:creationId xmlns:a16="http://schemas.microsoft.com/office/drawing/2014/main" id="{74C093B2-889C-3D45-91E5-6ABBE19F1D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9778FF8-B193-9B4D-A0D1-BDFE4CDC2F01}"/>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4112698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B72F0-795F-DC49-8A85-915BF0F265CA}"/>
              </a:ext>
            </a:extLst>
          </p:cNvPr>
          <p:cNvSpPr>
            <a:spLocks noGrp="1"/>
          </p:cNvSpPr>
          <p:nvPr>
            <p:ph type="ctrTitle"/>
          </p:nvPr>
        </p:nvSpPr>
        <p:spPr>
          <a:xfrm>
            <a:off x="864000" y="6480000"/>
            <a:ext cx="10080000" cy="1808233"/>
          </a:xfrm>
        </p:spPr>
        <p:txBody>
          <a:bodyPr anchor="t">
            <a:normAutofit/>
          </a:bodyPr>
          <a:lstStyle>
            <a:lvl1pPr algn="l">
              <a:defRPr sz="4700" b="1">
                <a:solidFill>
                  <a:srgbClr val="00A956"/>
                </a:solidFill>
                <a:latin typeface="Helvetica" pitchFamily="2" charset="0"/>
              </a:defRPr>
            </a:lvl1pPr>
          </a:lstStyle>
          <a:p>
            <a:r>
              <a:rPr lang="en-US"/>
              <a:t>Click to edit Master title style</a:t>
            </a:r>
            <a:endParaRPr lang="en-US" dirty="0"/>
          </a:p>
        </p:txBody>
      </p:sp>
    </p:spTree>
    <p:extLst>
      <p:ext uri="{BB962C8B-B14F-4D97-AF65-F5344CB8AC3E}">
        <p14:creationId xmlns:p14="http://schemas.microsoft.com/office/powerpoint/2010/main" val="2032108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83AE-721B-8E45-86D0-EDEFBB6DA657}"/>
              </a:ext>
            </a:extLst>
          </p:cNvPr>
          <p:cNvSpPr>
            <a:spLocks noGrp="1"/>
          </p:cNvSpPr>
          <p:nvPr>
            <p:ph type="title"/>
          </p:nvPr>
        </p:nvSpPr>
        <p:spPr>
          <a:xfrm>
            <a:off x="864000" y="3744000"/>
            <a:ext cx="10800000" cy="672893"/>
          </a:xfrm>
        </p:spPr>
        <p:txBody>
          <a:bodyPr anchor="t"/>
          <a:lstStyle>
            <a:lvl1pPr>
              <a:defRPr sz="45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1279186-9A63-804D-B992-7A2615733B23}"/>
              </a:ext>
            </a:extLst>
          </p:cNvPr>
          <p:cNvSpPr>
            <a:spLocks noGrp="1"/>
          </p:cNvSpPr>
          <p:nvPr>
            <p:ph type="body" idx="1"/>
          </p:nvPr>
        </p:nvSpPr>
        <p:spPr>
          <a:xfrm>
            <a:off x="864000" y="4416893"/>
            <a:ext cx="10800000" cy="662313"/>
          </a:xfrm>
        </p:spPr>
        <p:txBody>
          <a:bodyPr anchor="t"/>
          <a:lstStyle>
            <a:lvl1pPr marL="0" indent="0">
              <a:buNone/>
              <a:defRPr sz="3000">
                <a:solidFill>
                  <a:srgbClr val="005336"/>
                </a:solidFill>
              </a:defRPr>
            </a:lvl1pPr>
            <a:lvl2pPr marL="609671" indent="0">
              <a:buNone/>
              <a:defRPr sz="2667">
                <a:solidFill>
                  <a:schemeClr val="tx1">
                    <a:tint val="75000"/>
                  </a:schemeClr>
                </a:solidFill>
              </a:defRPr>
            </a:lvl2pPr>
            <a:lvl3pPr marL="1219342" indent="0">
              <a:buNone/>
              <a:defRPr sz="2400">
                <a:solidFill>
                  <a:schemeClr val="tx1">
                    <a:tint val="75000"/>
                  </a:schemeClr>
                </a:solidFill>
              </a:defRPr>
            </a:lvl3pPr>
            <a:lvl4pPr marL="1829014" indent="0">
              <a:buNone/>
              <a:defRPr sz="2134">
                <a:solidFill>
                  <a:schemeClr val="tx1">
                    <a:tint val="75000"/>
                  </a:schemeClr>
                </a:solidFill>
              </a:defRPr>
            </a:lvl4pPr>
            <a:lvl5pPr marL="2438685" indent="0">
              <a:buNone/>
              <a:defRPr sz="2134">
                <a:solidFill>
                  <a:schemeClr val="tx1">
                    <a:tint val="75000"/>
                  </a:schemeClr>
                </a:solidFill>
              </a:defRPr>
            </a:lvl5pPr>
            <a:lvl6pPr marL="3048356" indent="0">
              <a:buNone/>
              <a:defRPr sz="2134">
                <a:solidFill>
                  <a:schemeClr val="tx1">
                    <a:tint val="75000"/>
                  </a:schemeClr>
                </a:solidFill>
              </a:defRPr>
            </a:lvl6pPr>
            <a:lvl7pPr marL="3658027" indent="0">
              <a:buNone/>
              <a:defRPr sz="2134">
                <a:solidFill>
                  <a:schemeClr val="tx1">
                    <a:tint val="75000"/>
                  </a:schemeClr>
                </a:solidFill>
              </a:defRPr>
            </a:lvl7pPr>
            <a:lvl8pPr marL="4267697" indent="0">
              <a:buNone/>
              <a:defRPr sz="2134">
                <a:solidFill>
                  <a:schemeClr val="tx1">
                    <a:tint val="75000"/>
                  </a:schemeClr>
                </a:solidFill>
              </a:defRPr>
            </a:lvl8pPr>
            <a:lvl9pPr marL="4877370" indent="0">
              <a:buNone/>
              <a:defRPr sz="2134">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FE03FE8-725B-C542-9752-0F0519FD700C}"/>
              </a:ext>
            </a:extLst>
          </p:cNvPr>
          <p:cNvSpPr>
            <a:spLocks noGrp="1"/>
          </p:cNvSpPr>
          <p:nvPr>
            <p:ph type="dt" sz="half" idx="10"/>
          </p:nvPr>
        </p:nvSpPr>
        <p:spPr/>
        <p:txBody>
          <a:bodyPr/>
          <a:lstStyle>
            <a:lvl1pPr>
              <a:defRPr>
                <a:solidFill>
                  <a:srgbClr val="00A956"/>
                </a:solidFill>
              </a:defRPr>
            </a:lvl1pPr>
          </a:lstStyle>
          <a:p>
            <a:r>
              <a:rPr lang="en-IE"/>
              <a:t>06.11.19</a:t>
            </a:r>
            <a:endParaRPr lang="en-US"/>
          </a:p>
        </p:txBody>
      </p:sp>
      <p:sp>
        <p:nvSpPr>
          <p:cNvPr id="8" name="Picture Placeholder 7">
            <a:extLst>
              <a:ext uri="{FF2B5EF4-FFF2-40B4-BE49-F238E27FC236}">
                <a16:creationId xmlns:a16="http://schemas.microsoft.com/office/drawing/2014/main" id="{A262716B-0319-2E48-8A4F-A486A8CCA025}"/>
              </a:ext>
            </a:extLst>
          </p:cNvPr>
          <p:cNvSpPr>
            <a:spLocks noGrp="1"/>
          </p:cNvSpPr>
          <p:nvPr>
            <p:ph type="pic" sz="quarter" idx="11"/>
          </p:nvPr>
        </p:nvSpPr>
        <p:spPr>
          <a:xfrm>
            <a:off x="3384000" y="5400000"/>
            <a:ext cx="2376000" cy="756000"/>
          </a:xfrm>
        </p:spPr>
        <p:txBody>
          <a:bodyPr/>
          <a:lstStyle>
            <a:lvl1pPr marL="0" indent="0">
              <a:buNone/>
              <a:defRPr/>
            </a:lvl1pPr>
          </a:lstStyle>
          <a:p>
            <a:r>
              <a:rPr lang="en-US"/>
              <a:t>Click icon to add picture</a:t>
            </a:r>
            <a:endParaRPr lang="en-US" dirty="0"/>
          </a:p>
        </p:txBody>
      </p:sp>
      <p:pic>
        <p:nvPicPr>
          <p:cNvPr id="10" name="Picture 9">
            <a:extLst>
              <a:ext uri="{FF2B5EF4-FFF2-40B4-BE49-F238E27FC236}">
                <a16:creationId xmlns:a16="http://schemas.microsoft.com/office/drawing/2014/main" id="{B704787F-D361-3E40-984A-D6B2F134C97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64000" y="5040000"/>
            <a:ext cx="2376000" cy="1485000"/>
          </a:xfrm>
          <a:prstGeom prst="rect">
            <a:avLst/>
          </a:prstGeom>
        </p:spPr>
      </p:pic>
    </p:spTree>
    <p:extLst>
      <p:ext uri="{BB962C8B-B14F-4D97-AF65-F5344CB8AC3E}">
        <p14:creationId xmlns:p14="http://schemas.microsoft.com/office/powerpoint/2010/main" val="62337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D57A8-4F44-A743-9523-4F882D6B3E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FF2297-C797-C746-BFFC-71DBB90706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BC500-FEB0-E34F-8384-75379BA5205D}"/>
              </a:ext>
            </a:extLst>
          </p:cNvPr>
          <p:cNvSpPr>
            <a:spLocks noGrp="1"/>
          </p:cNvSpPr>
          <p:nvPr>
            <p:ph type="dt" sz="half" idx="10"/>
          </p:nvPr>
        </p:nvSpPr>
        <p:spPr/>
        <p:txBody>
          <a:bodyPr/>
          <a:lstStyle/>
          <a:p>
            <a:r>
              <a:rPr lang="en-IE"/>
              <a:t>06.11.19</a:t>
            </a:r>
            <a:endParaRPr lang="en-US"/>
          </a:p>
        </p:txBody>
      </p:sp>
      <p:sp>
        <p:nvSpPr>
          <p:cNvPr id="5" name="Footer Placeholder 4">
            <a:extLst>
              <a:ext uri="{FF2B5EF4-FFF2-40B4-BE49-F238E27FC236}">
                <a16:creationId xmlns:a16="http://schemas.microsoft.com/office/drawing/2014/main" id="{29A23037-7A0A-9643-8F64-D23E831E5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3CD8BA-88AE-0D4A-A7D5-B98698AD4567}"/>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3437358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amp;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661D3-730A-F844-A2DE-9B4F97F8A06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3EF49-F03E-114E-B38A-058193C2BD8E}"/>
              </a:ext>
            </a:extLst>
          </p:cNvPr>
          <p:cNvSpPr>
            <a:spLocks noGrp="1"/>
          </p:cNvSpPr>
          <p:nvPr>
            <p:ph sz="half" idx="1"/>
          </p:nvPr>
        </p:nvSpPr>
        <p:spPr>
          <a:xfrm>
            <a:off x="864000" y="2412000"/>
            <a:ext cx="6909475" cy="1784443"/>
          </a:xfrm>
        </p:spPr>
        <p:txBody>
          <a:bodyPr/>
          <a:lstStyle>
            <a:lvl1pPr marL="0" indent="0">
              <a:lnSpc>
                <a:spcPct val="100000"/>
              </a:lnSpc>
              <a:buNone/>
              <a:defRPr b="1"/>
            </a:lvl1pPr>
            <a:lvl2pPr marL="609671" indent="0">
              <a:buNone/>
              <a:defRPr/>
            </a:lvl2pPr>
            <a:lvl3pPr marL="1219343" indent="0">
              <a:buNone/>
              <a:defRPr/>
            </a:lvl3pPr>
            <a:lvl4pPr marL="1829014" indent="0">
              <a:buNone/>
              <a:defRPr/>
            </a:lvl4pPr>
            <a:lvl5pPr marL="2438685" indent="0">
              <a:buNone/>
              <a:defRPr/>
            </a:lvl5pPr>
          </a:lstStyle>
          <a:p>
            <a:pPr lvl="0"/>
            <a:r>
              <a:rPr lang="en-US"/>
              <a:t>Edit Master text styles</a:t>
            </a:r>
          </a:p>
        </p:txBody>
      </p:sp>
      <p:sp>
        <p:nvSpPr>
          <p:cNvPr id="4" name="Content Placeholder 3">
            <a:extLst>
              <a:ext uri="{FF2B5EF4-FFF2-40B4-BE49-F238E27FC236}">
                <a16:creationId xmlns:a16="http://schemas.microsoft.com/office/drawing/2014/main" id="{B238C761-09FD-F940-A379-C15FF3112D08}"/>
              </a:ext>
            </a:extLst>
          </p:cNvPr>
          <p:cNvSpPr>
            <a:spLocks noGrp="1"/>
          </p:cNvSpPr>
          <p:nvPr>
            <p:ph sz="half" idx="2"/>
          </p:nvPr>
        </p:nvSpPr>
        <p:spPr>
          <a:xfrm>
            <a:off x="8230405" y="2412000"/>
            <a:ext cx="6655766" cy="6445420"/>
          </a:xfrm>
        </p:spPr>
        <p:txBody>
          <a:bodyPr/>
          <a:lstStyle>
            <a:lvl1pPr>
              <a:lnSpc>
                <a:spcPts val="4300"/>
              </a:lnSpc>
              <a:defRPr sz="2500" b="1"/>
            </a:lvl1pPr>
            <a:lvl2pPr>
              <a:lnSpc>
                <a:spcPts val="4300"/>
              </a:lnSpc>
              <a:defRPr sz="2500" b="1"/>
            </a:lvl2pPr>
            <a:lvl3pPr>
              <a:lnSpc>
                <a:spcPts val="4300"/>
              </a:lnSpc>
              <a:defRPr sz="2500" b="1"/>
            </a:lvl3pPr>
            <a:lvl4pPr>
              <a:lnSpc>
                <a:spcPts val="4300"/>
              </a:lnSpc>
              <a:defRPr sz="2500" b="1"/>
            </a:lvl4pPr>
            <a:lvl5pPr>
              <a:lnSpc>
                <a:spcPts val="4300"/>
              </a:lnSpc>
              <a:defRPr sz="2500" b="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A582B8F-8DDB-EA48-8C5E-1872A88E9AA4}"/>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18E16B0F-AE69-BD45-95F8-32FB5910E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92152-6566-5E4A-89B9-969A87DF8574}"/>
              </a:ext>
            </a:extLst>
          </p:cNvPr>
          <p:cNvSpPr>
            <a:spLocks noGrp="1"/>
          </p:cNvSpPr>
          <p:nvPr>
            <p:ph type="sldNum" sz="quarter" idx="12"/>
          </p:nvPr>
        </p:nvSpPr>
        <p:spPr/>
        <p:txBody>
          <a:bodyPr/>
          <a:lstStyle/>
          <a:p>
            <a:fld id="{78BCC47E-4B7D-1647-9F80-3037E352F95F}" type="slidenum">
              <a:rPr lang="en-US" smtClean="0"/>
              <a:t>‹#›</a:t>
            </a:fld>
            <a:endParaRPr lang="en-US"/>
          </a:p>
        </p:txBody>
      </p:sp>
      <p:sp>
        <p:nvSpPr>
          <p:cNvPr id="8" name="Content Placeholder 2">
            <a:extLst>
              <a:ext uri="{FF2B5EF4-FFF2-40B4-BE49-F238E27FC236}">
                <a16:creationId xmlns:a16="http://schemas.microsoft.com/office/drawing/2014/main" id="{F22E7E51-C183-8145-ABEB-A2DDF19FB9A7}"/>
              </a:ext>
            </a:extLst>
          </p:cNvPr>
          <p:cNvSpPr>
            <a:spLocks noGrp="1"/>
          </p:cNvSpPr>
          <p:nvPr>
            <p:ph sz="half" idx="13"/>
          </p:nvPr>
        </p:nvSpPr>
        <p:spPr>
          <a:xfrm>
            <a:off x="864000" y="4355100"/>
            <a:ext cx="6909475" cy="4502320"/>
          </a:xfrm>
        </p:spPr>
        <p:txBody>
          <a:bodyPr/>
          <a:lstStyle>
            <a:lvl1pPr marL="0" indent="0">
              <a:lnSpc>
                <a:spcPct val="100000"/>
              </a:lnSpc>
              <a:spcBef>
                <a:spcPts val="0"/>
              </a:spcBef>
              <a:buNone/>
              <a:defRPr b="0"/>
            </a:lvl1pPr>
            <a:lvl2pPr marL="609671" indent="0">
              <a:buNone/>
              <a:defRPr/>
            </a:lvl2pPr>
            <a:lvl3pPr marL="1219343" indent="0">
              <a:buNone/>
              <a:defRPr/>
            </a:lvl3pPr>
            <a:lvl4pPr marL="1829014" indent="0">
              <a:buNone/>
              <a:defRPr/>
            </a:lvl4pPr>
            <a:lvl5pPr marL="2438685" indent="0">
              <a:buNone/>
              <a:defRPr/>
            </a:lvl5pPr>
          </a:lstStyle>
          <a:p>
            <a:pPr lvl="0"/>
            <a:r>
              <a:rPr lang="en-US"/>
              <a:t>Edit Master text styles</a:t>
            </a:r>
          </a:p>
        </p:txBody>
      </p:sp>
    </p:spTree>
    <p:extLst>
      <p:ext uri="{BB962C8B-B14F-4D97-AF65-F5344CB8AC3E}">
        <p14:creationId xmlns:p14="http://schemas.microsoft.com/office/powerpoint/2010/main" val="2096164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amp; Pictur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661D3-730A-F844-A2DE-9B4F97F8A06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B63EF49-F03E-114E-B38A-058193C2BD8E}"/>
              </a:ext>
            </a:extLst>
          </p:cNvPr>
          <p:cNvSpPr>
            <a:spLocks noGrp="1"/>
          </p:cNvSpPr>
          <p:nvPr>
            <p:ph sz="half" idx="1"/>
          </p:nvPr>
        </p:nvSpPr>
        <p:spPr>
          <a:xfrm>
            <a:off x="864003" y="2412000"/>
            <a:ext cx="6480000" cy="1784443"/>
          </a:xfrm>
        </p:spPr>
        <p:txBody>
          <a:bodyPr/>
          <a:lstStyle>
            <a:lvl1pPr marL="0" indent="0">
              <a:lnSpc>
                <a:spcPct val="100000"/>
              </a:lnSpc>
              <a:buNone/>
              <a:defRPr b="1"/>
            </a:lvl1pPr>
            <a:lvl2pPr marL="609671" indent="0">
              <a:buNone/>
              <a:defRPr/>
            </a:lvl2pPr>
            <a:lvl3pPr marL="1219343" indent="0">
              <a:buNone/>
              <a:defRPr/>
            </a:lvl3pPr>
            <a:lvl4pPr marL="1829014" indent="0">
              <a:buNone/>
              <a:defRPr/>
            </a:lvl4pPr>
            <a:lvl5pPr marL="2438685" indent="0">
              <a:buNone/>
              <a:defRPr/>
            </a:lvl5pPr>
          </a:lstStyle>
          <a:p>
            <a:pPr lvl="0"/>
            <a:r>
              <a:rPr lang="en-US"/>
              <a:t>Edit Master text styles</a:t>
            </a:r>
          </a:p>
        </p:txBody>
      </p:sp>
      <p:sp>
        <p:nvSpPr>
          <p:cNvPr id="5" name="Date Placeholder 4">
            <a:extLst>
              <a:ext uri="{FF2B5EF4-FFF2-40B4-BE49-F238E27FC236}">
                <a16:creationId xmlns:a16="http://schemas.microsoft.com/office/drawing/2014/main" id="{5A582B8F-8DDB-EA48-8C5E-1872A88E9AA4}"/>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18E16B0F-AE69-BD45-95F8-32FB5910E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192152-6566-5E4A-89B9-969A87DF8574}"/>
              </a:ext>
            </a:extLst>
          </p:cNvPr>
          <p:cNvSpPr>
            <a:spLocks noGrp="1"/>
          </p:cNvSpPr>
          <p:nvPr>
            <p:ph type="sldNum" sz="quarter" idx="12"/>
          </p:nvPr>
        </p:nvSpPr>
        <p:spPr/>
        <p:txBody>
          <a:bodyPr/>
          <a:lstStyle/>
          <a:p>
            <a:fld id="{78BCC47E-4B7D-1647-9F80-3037E352F95F}" type="slidenum">
              <a:rPr lang="en-US" smtClean="0"/>
              <a:t>‹#›</a:t>
            </a:fld>
            <a:endParaRPr lang="en-US"/>
          </a:p>
        </p:txBody>
      </p:sp>
      <p:sp>
        <p:nvSpPr>
          <p:cNvPr id="8" name="Content Placeholder 2">
            <a:extLst>
              <a:ext uri="{FF2B5EF4-FFF2-40B4-BE49-F238E27FC236}">
                <a16:creationId xmlns:a16="http://schemas.microsoft.com/office/drawing/2014/main" id="{F22E7E51-C183-8145-ABEB-A2DDF19FB9A7}"/>
              </a:ext>
            </a:extLst>
          </p:cNvPr>
          <p:cNvSpPr>
            <a:spLocks noGrp="1"/>
          </p:cNvSpPr>
          <p:nvPr>
            <p:ph sz="half" idx="13"/>
          </p:nvPr>
        </p:nvSpPr>
        <p:spPr>
          <a:xfrm>
            <a:off x="864003" y="4355100"/>
            <a:ext cx="6480000" cy="4502320"/>
          </a:xfrm>
        </p:spPr>
        <p:txBody>
          <a:bodyPr/>
          <a:lstStyle>
            <a:lvl1pPr marL="0" indent="0">
              <a:lnSpc>
                <a:spcPct val="100000"/>
              </a:lnSpc>
              <a:spcBef>
                <a:spcPts val="0"/>
              </a:spcBef>
              <a:buNone/>
              <a:defRPr b="0"/>
            </a:lvl1pPr>
            <a:lvl2pPr marL="609671" indent="0">
              <a:buNone/>
              <a:defRPr/>
            </a:lvl2pPr>
            <a:lvl3pPr marL="1219343" indent="0">
              <a:buNone/>
              <a:defRPr/>
            </a:lvl3pPr>
            <a:lvl4pPr marL="1829014" indent="0">
              <a:buNone/>
              <a:defRPr/>
            </a:lvl4pPr>
            <a:lvl5pPr marL="2438685" indent="0">
              <a:buNone/>
              <a:defRPr/>
            </a:lvl5pPr>
          </a:lstStyle>
          <a:p>
            <a:pPr lvl="0"/>
            <a:r>
              <a:rPr lang="en-US"/>
              <a:t>Edit Master text styles</a:t>
            </a:r>
          </a:p>
        </p:txBody>
      </p:sp>
      <p:sp>
        <p:nvSpPr>
          <p:cNvPr id="10" name="Picture Placeholder 9">
            <a:extLst>
              <a:ext uri="{FF2B5EF4-FFF2-40B4-BE49-F238E27FC236}">
                <a16:creationId xmlns:a16="http://schemas.microsoft.com/office/drawing/2014/main" id="{100852C3-1AE9-6D47-B34A-4970BBFD8C34}"/>
              </a:ext>
            </a:extLst>
          </p:cNvPr>
          <p:cNvSpPr>
            <a:spLocks noGrp="1"/>
          </p:cNvSpPr>
          <p:nvPr>
            <p:ph type="pic" sz="quarter" idx="14"/>
          </p:nvPr>
        </p:nvSpPr>
        <p:spPr>
          <a:xfrm>
            <a:off x="7560000" y="2412000"/>
            <a:ext cx="7920000" cy="54000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2321185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Bullet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68B0D1-E995-3245-959F-3166EEDDA726}"/>
              </a:ext>
            </a:extLst>
          </p:cNvPr>
          <p:cNvSpPr>
            <a:spLocks noGrp="1"/>
          </p:cNvSpPr>
          <p:nvPr>
            <p:ph type="pic" idx="1"/>
          </p:nvPr>
        </p:nvSpPr>
        <p:spPr>
          <a:xfrm>
            <a:off x="0" y="0"/>
            <a:ext cx="16257588" cy="8532000"/>
          </a:xfrm>
        </p:spPr>
        <p:txBody>
          <a:bodyPr/>
          <a:lstStyle>
            <a:lvl1pPr marL="0" indent="0">
              <a:buNone/>
              <a:defRPr sz="4267"/>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US"/>
              <a:t>Click icon to add picture</a:t>
            </a:r>
            <a:endParaRPr lang="en-US" dirty="0"/>
          </a:p>
        </p:txBody>
      </p:sp>
      <p:pic>
        <p:nvPicPr>
          <p:cNvPr id="9" name="Picture 8">
            <a:extLst>
              <a:ext uri="{FF2B5EF4-FFF2-40B4-BE49-F238E27FC236}">
                <a16:creationId xmlns:a16="http://schemas.microsoft.com/office/drawing/2014/main" id="{091F2900-C118-A14E-B938-836275F2978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187" t="2468"/>
          <a:stretch/>
        </p:blipFill>
        <p:spPr>
          <a:xfrm>
            <a:off x="0" y="0"/>
            <a:ext cx="7653700" cy="8534300"/>
          </a:xfrm>
          <a:prstGeom prst="rect">
            <a:avLst/>
          </a:prstGeom>
        </p:spPr>
      </p:pic>
      <p:sp>
        <p:nvSpPr>
          <p:cNvPr id="2" name="Title 1">
            <a:extLst>
              <a:ext uri="{FF2B5EF4-FFF2-40B4-BE49-F238E27FC236}">
                <a16:creationId xmlns:a16="http://schemas.microsoft.com/office/drawing/2014/main" id="{4071DBFB-D718-9E4A-B9E5-3A856A8BDB86}"/>
              </a:ext>
            </a:extLst>
          </p:cNvPr>
          <p:cNvSpPr>
            <a:spLocks noGrp="1"/>
          </p:cNvSpPr>
          <p:nvPr>
            <p:ph type="title"/>
          </p:nvPr>
        </p:nvSpPr>
        <p:spPr>
          <a:xfrm>
            <a:off x="864000" y="1224000"/>
            <a:ext cx="5243495" cy="1423950"/>
          </a:xfrm>
        </p:spPr>
        <p:txBody>
          <a:bodyPr anchor="t"/>
          <a:lstStyle>
            <a:lvl1pPr>
              <a:defRPr sz="4267">
                <a:solidFill>
                  <a:schemeClr val="bg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CD83F82-1B7B-8841-8682-164A9DAE0955}"/>
              </a:ext>
            </a:extLst>
          </p:cNvPr>
          <p:cNvSpPr>
            <a:spLocks noGrp="1"/>
          </p:cNvSpPr>
          <p:nvPr>
            <p:ph type="body" sz="half" idx="2"/>
          </p:nvPr>
        </p:nvSpPr>
        <p:spPr>
          <a:xfrm>
            <a:off x="864000" y="3047525"/>
            <a:ext cx="5243495" cy="5239226"/>
          </a:xfrm>
        </p:spPr>
        <p:txBody>
          <a:bodyPr/>
          <a:lstStyle>
            <a:lvl1pPr marL="342900" indent="-342900">
              <a:lnSpc>
                <a:spcPts val="4000"/>
              </a:lnSpc>
              <a:spcBef>
                <a:spcPts val="0"/>
              </a:spcBef>
              <a:buFont typeface="Arial" panose="020B0604020202020204" pitchFamily="34" charset="0"/>
              <a:buChar char="•"/>
              <a:defRPr sz="2500" b="1">
                <a:solidFill>
                  <a:schemeClr val="bg1"/>
                </a:solidFill>
              </a:defRPr>
            </a:lvl1pPr>
            <a:lvl2pPr marL="609671" indent="0">
              <a:buNone/>
              <a:defRPr sz="1867"/>
            </a:lvl2pPr>
            <a:lvl3pPr marL="1219342" indent="0">
              <a:buNone/>
              <a:defRPr sz="1600"/>
            </a:lvl3pPr>
            <a:lvl4pPr marL="1829014" indent="0">
              <a:buNone/>
              <a:defRPr sz="1334"/>
            </a:lvl4pPr>
            <a:lvl5pPr marL="2438685" indent="0">
              <a:buNone/>
              <a:defRPr sz="1334"/>
            </a:lvl5pPr>
            <a:lvl6pPr marL="3048356" indent="0">
              <a:buNone/>
              <a:defRPr sz="1334"/>
            </a:lvl6pPr>
            <a:lvl7pPr marL="3658027" indent="0">
              <a:buNone/>
              <a:defRPr sz="1334"/>
            </a:lvl7pPr>
            <a:lvl8pPr marL="4267697" indent="0">
              <a:buNone/>
              <a:defRPr sz="1334"/>
            </a:lvl8pPr>
            <a:lvl9pPr marL="4877370" indent="0">
              <a:buNone/>
              <a:defRPr sz="1334"/>
            </a:lvl9pPr>
          </a:lstStyle>
          <a:p>
            <a:pPr lvl="0"/>
            <a:r>
              <a:rPr lang="en-US"/>
              <a:t>Edit Master text styles</a:t>
            </a:r>
          </a:p>
        </p:txBody>
      </p:sp>
      <p:sp>
        <p:nvSpPr>
          <p:cNvPr id="5" name="Date Placeholder 4">
            <a:extLst>
              <a:ext uri="{FF2B5EF4-FFF2-40B4-BE49-F238E27FC236}">
                <a16:creationId xmlns:a16="http://schemas.microsoft.com/office/drawing/2014/main" id="{8E2BE757-A7B3-EC49-B81F-E4004CBD0439}"/>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E72DCB14-3FFF-4946-A910-047852840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811BA-6058-7E4C-BF7B-D24B11BC9F2B}"/>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267406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Transparent Picture with Bullet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68B0D1-E995-3245-959F-3166EEDDA726}"/>
              </a:ext>
            </a:extLst>
          </p:cNvPr>
          <p:cNvSpPr>
            <a:spLocks noGrp="1"/>
          </p:cNvSpPr>
          <p:nvPr>
            <p:ph type="pic" idx="1"/>
          </p:nvPr>
        </p:nvSpPr>
        <p:spPr>
          <a:xfrm>
            <a:off x="0" y="0"/>
            <a:ext cx="16257588" cy="8532000"/>
          </a:xfrm>
        </p:spPr>
        <p:txBody>
          <a:bodyPr/>
          <a:lstStyle>
            <a:lvl1pPr marL="0" indent="0">
              <a:buNone/>
              <a:defRPr sz="4267"/>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US"/>
              <a:t>Click icon to add picture</a:t>
            </a:r>
            <a:endParaRPr lang="en-US" dirty="0"/>
          </a:p>
        </p:txBody>
      </p:sp>
      <p:pic>
        <p:nvPicPr>
          <p:cNvPr id="9" name="Picture 8">
            <a:extLst>
              <a:ext uri="{FF2B5EF4-FFF2-40B4-BE49-F238E27FC236}">
                <a16:creationId xmlns:a16="http://schemas.microsoft.com/office/drawing/2014/main" id="{091F2900-C118-A14E-B938-836275F29789}"/>
              </a:ext>
            </a:extLst>
          </p:cNvPr>
          <p:cNvPicPr>
            <a:picLocks noChangeAspect="1"/>
          </p:cNvPicPr>
          <p:nvPr userDrawn="1"/>
        </p:nvPicPr>
        <p:blipFill rotWithShape="1">
          <a:blip r:embed="rId3" cstate="print">
            <a:alphaModFix amt="70000"/>
            <a:extLst>
              <a:ext uri="{28A0092B-C50C-407E-A947-70E740481C1C}">
                <a14:useLocalDpi xmlns:a14="http://schemas.microsoft.com/office/drawing/2010/main"/>
              </a:ext>
            </a:extLst>
          </a:blip>
          <a:srcRect l="39187" t="2468"/>
          <a:stretch/>
        </p:blipFill>
        <p:spPr>
          <a:xfrm>
            <a:off x="0" y="0"/>
            <a:ext cx="7653700" cy="8534300"/>
          </a:xfrm>
          <a:prstGeom prst="rect">
            <a:avLst/>
          </a:prstGeom>
        </p:spPr>
      </p:pic>
      <p:sp>
        <p:nvSpPr>
          <p:cNvPr id="2" name="Title 1">
            <a:extLst>
              <a:ext uri="{FF2B5EF4-FFF2-40B4-BE49-F238E27FC236}">
                <a16:creationId xmlns:a16="http://schemas.microsoft.com/office/drawing/2014/main" id="{4071DBFB-D718-9E4A-B9E5-3A856A8BDB86}"/>
              </a:ext>
            </a:extLst>
          </p:cNvPr>
          <p:cNvSpPr>
            <a:spLocks noGrp="1"/>
          </p:cNvSpPr>
          <p:nvPr>
            <p:ph type="title"/>
          </p:nvPr>
        </p:nvSpPr>
        <p:spPr>
          <a:xfrm>
            <a:off x="864000" y="1224000"/>
            <a:ext cx="5243495" cy="1423950"/>
          </a:xfrm>
        </p:spPr>
        <p:txBody>
          <a:bodyPr anchor="t"/>
          <a:lstStyle>
            <a:lvl1pPr>
              <a:defRPr sz="4267">
                <a:solidFill>
                  <a:schemeClr val="bg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CD83F82-1B7B-8841-8682-164A9DAE0955}"/>
              </a:ext>
            </a:extLst>
          </p:cNvPr>
          <p:cNvSpPr>
            <a:spLocks noGrp="1"/>
          </p:cNvSpPr>
          <p:nvPr>
            <p:ph type="body" sz="half" idx="2"/>
          </p:nvPr>
        </p:nvSpPr>
        <p:spPr>
          <a:xfrm>
            <a:off x="864000" y="3047525"/>
            <a:ext cx="5243495" cy="5239226"/>
          </a:xfrm>
        </p:spPr>
        <p:txBody>
          <a:bodyPr/>
          <a:lstStyle>
            <a:lvl1pPr marL="342900" indent="-342900">
              <a:lnSpc>
                <a:spcPts val="4000"/>
              </a:lnSpc>
              <a:spcBef>
                <a:spcPts val="0"/>
              </a:spcBef>
              <a:buFont typeface="Arial" panose="020B0604020202020204" pitchFamily="34" charset="0"/>
              <a:buChar char="•"/>
              <a:defRPr sz="2500" b="1">
                <a:solidFill>
                  <a:schemeClr val="bg1"/>
                </a:solidFill>
              </a:defRPr>
            </a:lvl1pPr>
            <a:lvl2pPr marL="609671" indent="0">
              <a:buNone/>
              <a:defRPr sz="1867"/>
            </a:lvl2pPr>
            <a:lvl3pPr marL="1219342" indent="0">
              <a:buNone/>
              <a:defRPr sz="1600"/>
            </a:lvl3pPr>
            <a:lvl4pPr marL="1829014" indent="0">
              <a:buNone/>
              <a:defRPr sz="1334"/>
            </a:lvl4pPr>
            <a:lvl5pPr marL="2438685" indent="0">
              <a:buNone/>
              <a:defRPr sz="1334"/>
            </a:lvl5pPr>
            <a:lvl6pPr marL="3048356" indent="0">
              <a:buNone/>
              <a:defRPr sz="1334"/>
            </a:lvl6pPr>
            <a:lvl7pPr marL="3658027" indent="0">
              <a:buNone/>
              <a:defRPr sz="1334"/>
            </a:lvl7pPr>
            <a:lvl8pPr marL="4267697" indent="0">
              <a:buNone/>
              <a:defRPr sz="1334"/>
            </a:lvl8pPr>
            <a:lvl9pPr marL="4877370" indent="0">
              <a:buNone/>
              <a:defRPr sz="1334"/>
            </a:lvl9pPr>
          </a:lstStyle>
          <a:p>
            <a:pPr lvl="0"/>
            <a:r>
              <a:rPr lang="en-US"/>
              <a:t>Edit Master text styles</a:t>
            </a:r>
          </a:p>
        </p:txBody>
      </p:sp>
      <p:sp>
        <p:nvSpPr>
          <p:cNvPr id="5" name="Date Placeholder 4">
            <a:extLst>
              <a:ext uri="{FF2B5EF4-FFF2-40B4-BE49-F238E27FC236}">
                <a16:creationId xmlns:a16="http://schemas.microsoft.com/office/drawing/2014/main" id="{8E2BE757-A7B3-EC49-B81F-E4004CBD0439}"/>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E72DCB14-3FFF-4946-A910-047852840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811BA-6058-7E4C-BF7B-D24B11BC9F2B}"/>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3525516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68B0D1-E995-3245-959F-3166EEDDA726}"/>
              </a:ext>
            </a:extLst>
          </p:cNvPr>
          <p:cNvSpPr>
            <a:spLocks noGrp="1"/>
          </p:cNvSpPr>
          <p:nvPr>
            <p:ph type="pic" idx="1"/>
          </p:nvPr>
        </p:nvSpPr>
        <p:spPr>
          <a:xfrm>
            <a:off x="0" y="0"/>
            <a:ext cx="16257588" cy="8532000"/>
          </a:xfrm>
        </p:spPr>
        <p:txBody>
          <a:bodyPr/>
          <a:lstStyle>
            <a:lvl1pPr marL="0" indent="0">
              <a:buNone/>
              <a:defRPr sz="4267"/>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US"/>
              <a:t>Click icon to add picture</a:t>
            </a:r>
            <a:endParaRPr lang="en-US" dirty="0"/>
          </a:p>
        </p:txBody>
      </p:sp>
      <p:pic>
        <p:nvPicPr>
          <p:cNvPr id="10" name="Picture 9">
            <a:extLst>
              <a:ext uri="{FF2B5EF4-FFF2-40B4-BE49-F238E27FC236}">
                <a16:creationId xmlns:a16="http://schemas.microsoft.com/office/drawing/2014/main" id="{C76267A8-E11A-BC4B-ABF0-35302C5B76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9187" t="2468"/>
          <a:stretch/>
        </p:blipFill>
        <p:spPr>
          <a:xfrm>
            <a:off x="-1" y="-2300"/>
            <a:ext cx="7653701" cy="8534300"/>
          </a:xfrm>
          <a:prstGeom prst="rect">
            <a:avLst/>
          </a:prstGeom>
        </p:spPr>
      </p:pic>
      <p:sp>
        <p:nvSpPr>
          <p:cNvPr id="2" name="Title 1">
            <a:extLst>
              <a:ext uri="{FF2B5EF4-FFF2-40B4-BE49-F238E27FC236}">
                <a16:creationId xmlns:a16="http://schemas.microsoft.com/office/drawing/2014/main" id="{4071DBFB-D718-9E4A-B9E5-3A856A8BDB86}"/>
              </a:ext>
            </a:extLst>
          </p:cNvPr>
          <p:cNvSpPr>
            <a:spLocks noGrp="1"/>
          </p:cNvSpPr>
          <p:nvPr>
            <p:ph type="title"/>
          </p:nvPr>
        </p:nvSpPr>
        <p:spPr>
          <a:xfrm>
            <a:off x="864000" y="1224000"/>
            <a:ext cx="5243495" cy="1423950"/>
          </a:xfrm>
        </p:spPr>
        <p:txBody>
          <a:bodyPr anchor="t"/>
          <a:lstStyle>
            <a:lvl1pPr>
              <a:defRPr sz="4267">
                <a:solidFill>
                  <a:schemeClr val="bg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CD83F82-1B7B-8841-8682-164A9DAE0955}"/>
              </a:ext>
            </a:extLst>
          </p:cNvPr>
          <p:cNvSpPr>
            <a:spLocks noGrp="1"/>
          </p:cNvSpPr>
          <p:nvPr>
            <p:ph type="body" sz="half" idx="2"/>
          </p:nvPr>
        </p:nvSpPr>
        <p:spPr>
          <a:xfrm>
            <a:off x="864000" y="3047525"/>
            <a:ext cx="5243495" cy="5239226"/>
          </a:xfrm>
        </p:spPr>
        <p:txBody>
          <a:bodyPr/>
          <a:lstStyle>
            <a:lvl1pPr marL="0" indent="0">
              <a:lnSpc>
                <a:spcPts val="4000"/>
              </a:lnSpc>
              <a:spcBef>
                <a:spcPts val="0"/>
              </a:spcBef>
              <a:buFont typeface="Arial" panose="020B0604020202020204" pitchFamily="34" charset="0"/>
              <a:buNone/>
              <a:defRPr sz="2500" b="1">
                <a:solidFill>
                  <a:schemeClr val="bg1"/>
                </a:solidFill>
              </a:defRPr>
            </a:lvl1pPr>
            <a:lvl2pPr marL="609671" indent="0">
              <a:buNone/>
              <a:defRPr sz="1867"/>
            </a:lvl2pPr>
            <a:lvl3pPr marL="1219342" indent="0">
              <a:buNone/>
              <a:defRPr sz="1600"/>
            </a:lvl3pPr>
            <a:lvl4pPr marL="1829014" indent="0">
              <a:buNone/>
              <a:defRPr sz="1334"/>
            </a:lvl4pPr>
            <a:lvl5pPr marL="2438685" indent="0">
              <a:buNone/>
              <a:defRPr sz="1334"/>
            </a:lvl5pPr>
            <a:lvl6pPr marL="3048356" indent="0">
              <a:buNone/>
              <a:defRPr sz="1334"/>
            </a:lvl6pPr>
            <a:lvl7pPr marL="3658027" indent="0">
              <a:buNone/>
              <a:defRPr sz="1334"/>
            </a:lvl7pPr>
            <a:lvl8pPr marL="4267697" indent="0">
              <a:buNone/>
              <a:defRPr sz="1334"/>
            </a:lvl8pPr>
            <a:lvl9pPr marL="4877370" indent="0">
              <a:buNone/>
              <a:defRPr sz="1334"/>
            </a:lvl9pPr>
          </a:lstStyle>
          <a:p>
            <a:pPr lvl="0"/>
            <a:r>
              <a:rPr lang="en-US"/>
              <a:t>Edit Master text styles</a:t>
            </a:r>
          </a:p>
        </p:txBody>
      </p:sp>
      <p:sp>
        <p:nvSpPr>
          <p:cNvPr id="5" name="Date Placeholder 4">
            <a:extLst>
              <a:ext uri="{FF2B5EF4-FFF2-40B4-BE49-F238E27FC236}">
                <a16:creationId xmlns:a16="http://schemas.microsoft.com/office/drawing/2014/main" id="{8E2BE757-A7B3-EC49-B81F-E4004CBD0439}"/>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E72DCB14-3FFF-4946-A910-047852840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811BA-6058-7E4C-BF7B-D24B11BC9F2B}"/>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3356823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Transparent Picture with Text">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268B0D1-E995-3245-959F-3166EEDDA726}"/>
              </a:ext>
            </a:extLst>
          </p:cNvPr>
          <p:cNvSpPr>
            <a:spLocks noGrp="1"/>
          </p:cNvSpPr>
          <p:nvPr>
            <p:ph type="pic" idx="1"/>
          </p:nvPr>
        </p:nvSpPr>
        <p:spPr>
          <a:xfrm>
            <a:off x="0" y="0"/>
            <a:ext cx="16257588" cy="8532000"/>
          </a:xfrm>
        </p:spPr>
        <p:txBody>
          <a:bodyPr/>
          <a:lstStyle>
            <a:lvl1pPr marL="0" indent="0">
              <a:buNone/>
              <a:defRPr sz="4267"/>
            </a:lvl1pPr>
            <a:lvl2pPr marL="609671" indent="0">
              <a:buNone/>
              <a:defRPr sz="3734"/>
            </a:lvl2pPr>
            <a:lvl3pPr marL="1219342" indent="0">
              <a:buNone/>
              <a:defRPr sz="3200"/>
            </a:lvl3pPr>
            <a:lvl4pPr marL="1829014" indent="0">
              <a:buNone/>
              <a:defRPr sz="2667"/>
            </a:lvl4pPr>
            <a:lvl5pPr marL="2438685" indent="0">
              <a:buNone/>
              <a:defRPr sz="2667"/>
            </a:lvl5pPr>
            <a:lvl6pPr marL="3048356" indent="0">
              <a:buNone/>
              <a:defRPr sz="2667"/>
            </a:lvl6pPr>
            <a:lvl7pPr marL="3658027" indent="0">
              <a:buNone/>
              <a:defRPr sz="2667"/>
            </a:lvl7pPr>
            <a:lvl8pPr marL="4267697" indent="0">
              <a:buNone/>
              <a:defRPr sz="2667"/>
            </a:lvl8pPr>
            <a:lvl9pPr marL="4877370" indent="0">
              <a:buNone/>
              <a:defRPr sz="2667"/>
            </a:lvl9pPr>
          </a:lstStyle>
          <a:p>
            <a:r>
              <a:rPr lang="en-US"/>
              <a:t>Click icon to add picture</a:t>
            </a:r>
            <a:endParaRPr lang="en-US" dirty="0"/>
          </a:p>
        </p:txBody>
      </p:sp>
      <p:pic>
        <p:nvPicPr>
          <p:cNvPr id="10" name="Picture 9">
            <a:extLst>
              <a:ext uri="{FF2B5EF4-FFF2-40B4-BE49-F238E27FC236}">
                <a16:creationId xmlns:a16="http://schemas.microsoft.com/office/drawing/2014/main" id="{5482D14D-EFB8-194E-9283-741A4DB5D39E}"/>
              </a:ext>
            </a:extLst>
          </p:cNvPr>
          <p:cNvPicPr>
            <a:picLocks noChangeAspect="1"/>
          </p:cNvPicPr>
          <p:nvPr userDrawn="1"/>
        </p:nvPicPr>
        <p:blipFill rotWithShape="1">
          <a:blip r:embed="rId3" cstate="print">
            <a:alphaModFix amt="70000"/>
            <a:extLst>
              <a:ext uri="{28A0092B-C50C-407E-A947-70E740481C1C}">
                <a14:useLocalDpi xmlns:a14="http://schemas.microsoft.com/office/drawing/2010/main"/>
              </a:ext>
            </a:extLst>
          </a:blip>
          <a:srcRect l="39187" t="2468"/>
          <a:stretch/>
        </p:blipFill>
        <p:spPr>
          <a:xfrm>
            <a:off x="-1" y="-2300"/>
            <a:ext cx="7653701" cy="8534300"/>
          </a:xfrm>
          <a:prstGeom prst="rect">
            <a:avLst/>
          </a:prstGeom>
        </p:spPr>
      </p:pic>
      <p:sp>
        <p:nvSpPr>
          <p:cNvPr id="2" name="Title 1">
            <a:extLst>
              <a:ext uri="{FF2B5EF4-FFF2-40B4-BE49-F238E27FC236}">
                <a16:creationId xmlns:a16="http://schemas.microsoft.com/office/drawing/2014/main" id="{4071DBFB-D718-9E4A-B9E5-3A856A8BDB86}"/>
              </a:ext>
            </a:extLst>
          </p:cNvPr>
          <p:cNvSpPr>
            <a:spLocks noGrp="1"/>
          </p:cNvSpPr>
          <p:nvPr>
            <p:ph type="title"/>
          </p:nvPr>
        </p:nvSpPr>
        <p:spPr>
          <a:xfrm>
            <a:off x="864000" y="1224000"/>
            <a:ext cx="5243495" cy="1423950"/>
          </a:xfrm>
        </p:spPr>
        <p:txBody>
          <a:bodyPr anchor="t"/>
          <a:lstStyle>
            <a:lvl1pPr>
              <a:defRPr sz="4267">
                <a:solidFill>
                  <a:schemeClr val="bg1"/>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BCD83F82-1B7B-8841-8682-164A9DAE0955}"/>
              </a:ext>
            </a:extLst>
          </p:cNvPr>
          <p:cNvSpPr>
            <a:spLocks noGrp="1"/>
          </p:cNvSpPr>
          <p:nvPr>
            <p:ph type="body" sz="half" idx="2"/>
          </p:nvPr>
        </p:nvSpPr>
        <p:spPr>
          <a:xfrm>
            <a:off x="864000" y="3047525"/>
            <a:ext cx="5243495" cy="5239226"/>
          </a:xfrm>
        </p:spPr>
        <p:txBody>
          <a:bodyPr/>
          <a:lstStyle>
            <a:lvl1pPr marL="0" indent="0">
              <a:lnSpc>
                <a:spcPts val="4000"/>
              </a:lnSpc>
              <a:spcBef>
                <a:spcPts val="0"/>
              </a:spcBef>
              <a:buFont typeface="Arial" panose="020B0604020202020204" pitchFamily="34" charset="0"/>
              <a:buNone/>
              <a:defRPr sz="2500" b="1">
                <a:solidFill>
                  <a:schemeClr val="bg1"/>
                </a:solidFill>
              </a:defRPr>
            </a:lvl1pPr>
            <a:lvl2pPr marL="609671" indent="0">
              <a:buNone/>
              <a:defRPr sz="1867"/>
            </a:lvl2pPr>
            <a:lvl3pPr marL="1219342" indent="0">
              <a:buNone/>
              <a:defRPr sz="1600"/>
            </a:lvl3pPr>
            <a:lvl4pPr marL="1829014" indent="0">
              <a:buNone/>
              <a:defRPr sz="1334"/>
            </a:lvl4pPr>
            <a:lvl5pPr marL="2438685" indent="0">
              <a:buNone/>
              <a:defRPr sz="1334"/>
            </a:lvl5pPr>
            <a:lvl6pPr marL="3048356" indent="0">
              <a:buNone/>
              <a:defRPr sz="1334"/>
            </a:lvl6pPr>
            <a:lvl7pPr marL="3658027" indent="0">
              <a:buNone/>
              <a:defRPr sz="1334"/>
            </a:lvl7pPr>
            <a:lvl8pPr marL="4267697" indent="0">
              <a:buNone/>
              <a:defRPr sz="1334"/>
            </a:lvl8pPr>
            <a:lvl9pPr marL="4877370" indent="0">
              <a:buNone/>
              <a:defRPr sz="1334"/>
            </a:lvl9pPr>
          </a:lstStyle>
          <a:p>
            <a:pPr lvl="0"/>
            <a:r>
              <a:rPr lang="en-US"/>
              <a:t>Edit Master text styles</a:t>
            </a:r>
          </a:p>
        </p:txBody>
      </p:sp>
      <p:sp>
        <p:nvSpPr>
          <p:cNvPr id="5" name="Date Placeholder 4">
            <a:extLst>
              <a:ext uri="{FF2B5EF4-FFF2-40B4-BE49-F238E27FC236}">
                <a16:creationId xmlns:a16="http://schemas.microsoft.com/office/drawing/2014/main" id="{8E2BE757-A7B3-EC49-B81F-E4004CBD0439}"/>
              </a:ext>
            </a:extLst>
          </p:cNvPr>
          <p:cNvSpPr>
            <a:spLocks noGrp="1"/>
          </p:cNvSpPr>
          <p:nvPr>
            <p:ph type="dt" sz="half" idx="10"/>
          </p:nvPr>
        </p:nvSpPr>
        <p:spPr/>
        <p:txBody>
          <a:bodyPr/>
          <a:lstStyle/>
          <a:p>
            <a:r>
              <a:rPr lang="en-IE"/>
              <a:t>06.11.19</a:t>
            </a:r>
            <a:endParaRPr lang="en-US"/>
          </a:p>
        </p:txBody>
      </p:sp>
      <p:sp>
        <p:nvSpPr>
          <p:cNvPr id="6" name="Footer Placeholder 5">
            <a:extLst>
              <a:ext uri="{FF2B5EF4-FFF2-40B4-BE49-F238E27FC236}">
                <a16:creationId xmlns:a16="http://schemas.microsoft.com/office/drawing/2014/main" id="{E72DCB14-3FFF-4946-A910-047852840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811BA-6058-7E4C-BF7B-D24B11BC9F2B}"/>
              </a:ext>
            </a:extLst>
          </p:cNvPr>
          <p:cNvSpPr>
            <a:spLocks noGrp="1"/>
          </p:cNvSpPr>
          <p:nvPr>
            <p:ph type="sldNum" sz="quarter" idx="12"/>
          </p:nvPr>
        </p:nvSpPr>
        <p:spPr/>
        <p:txBody>
          <a:bodyPr/>
          <a:lstStyle/>
          <a:p>
            <a:fld id="{78BCC47E-4B7D-1647-9F80-3037E352F95F}" type="slidenum">
              <a:rPr lang="en-US" smtClean="0"/>
              <a:t>‹#›</a:t>
            </a:fld>
            <a:endParaRPr lang="en-US"/>
          </a:p>
        </p:txBody>
      </p:sp>
    </p:spTree>
    <p:extLst>
      <p:ext uri="{BB962C8B-B14F-4D97-AF65-F5344CB8AC3E}">
        <p14:creationId xmlns:p14="http://schemas.microsoft.com/office/powerpoint/2010/main" val="746292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A7FBCA-0170-A045-A7B9-C21077D8ECE0}"/>
              </a:ext>
            </a:extLst>
          </p:cNvPr>
          <p:cNvSpPr>
            <a:spLocks noGrp="1"/>
          </p:cNvSpPr>
          <p:nvPr>
            <p:ph type="title"/>
          </p:nvPr>
        </p:nvSpPr>
        <p:spPr>
          <a:xfrm>
            <a:off x="864000" y="1224000"/>
            <a:ext cx="14022170" cy="104295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CAE127D-E475-0447-ABE5-C831EB30D39D}"/>
              </a:ext>
            </a:extLst>
          </p:cNvPr>
          <p:cNvSpPr>
            <a:spLocks noGrp="1"/>
          </p:cNvSpPr>
          <p:nvPr>
            <p:ph type="body" idx="1"/>
          </p:nvPr>
        </p:nvSpPr>
        <p:spPr>
          <a:xfrm>
            <a:off x="864000" y="2412000"/>
            <a:ext cx="14022170" cy="477258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8A1DA5F-71C7-C24D-A60E-69D381002AD5}"/>
              </a:ext>
            </a:extLst>
          </p:cNvPr>
          <p:cNvSpPr>
            <a:spLocks noGrp="1"/>
          </p:cNvSpPr>
          <p:nvPr>
            <p:ph type="dt" sz="half" idx="2"/>
          </p:nvPr>
        </p:nvSpPr>
        <p:spPr>
          <a:xfrm>
            <a:off x="864000" y="9360000"/>
            <a:ext cx="3657957" cy="540841"/>
          </a:xfrm>
          <a:prstGeom prst="rect">
            <a:avLst/>
          </a:prstGeom>
        </p:spPr>
        <p:txBody>
          <a:bodyPr vert="horz" lIns="91440" tIns="45720" rIns="91440" bIns="45720" rtlCol="0" anchor="ctr">
            <a:noAutofit/>
          </a:bodyPr>
          <a:lstStyle>
            <a:lvl1pPr algn="l">
              <a:defRPr sz="1600">
                <a:solidFill>
                  <a:srgbClr val="005336"/>
                </a:solidFill>
                <a:latin typeface="Helvetica" pitchFamily="2" charset="0"/>
              </a:defRPr>
            </a:lvl1pPr>
          </a:lstStyle>
          <a:p>
            <a:r>
              <a:rPr lang="en-IE"/>
              <a:t>06.11.19</a:t>
            </a:r>
            <a:endParaRPr lang="en-US" dirty="0"/>
          </a:p>
        </p:txBody>
      </p:sp>
      <p:sp>
        <p:nvSpPr>
          <p:cNvPr id="5" name="Footer Placeholder 4">
            <a:extLst>
              <a:ext uri="{FF2B5EF4-FFF2-40B4-BE49-F238E27FC236}">
                <a16:creationId xmlns:a16="http://schemas.microsoft.com/office/drawing/2014/main" id="{85C6C108-9FF4-4247-BF63-31A399B9D07C}"/>
              </a:ext>
            </a:extLst>
          </p:cNvPr>
          <p:cNvSpPr>
            <a:spLocks noGrp="1"/>
          </p:cNvSpPr>
          <p:nvPr>
            <p:ph type="ftr" sz="quarter" idx="3"/>
          </p:nvPr>
        </p:nvSpPr>
        <p:spPr>
          <a:xfrm>
            <a:off x="4521957" y="9360000"/>
            <a:ext cx="5486936" cy="540841"/>
          </a:xfrm>
          <a:prstGeom prst="rect">
            <a:avLst/>
          </a:prstGeom>
        </p:spPr>
        <p:txBody>
          <a:bodyPr vert="horz" lIns="91440" tIns="45720" rIns="91440" bIns="45720" rtlCol="0" anchor="ctr">
            <a:noAutofit/>
          </a:bodyPr>
          <a:lstStyle>
            <a:lvl1pPr algn="ctr">
              <a:defRPr sz="1600">
                <a:solidFill>
                  <a:srgbClr val="005336"/>
                </a:solidFill>
                <a:latin typeface="Helvetica" pitchFamily="2" charset="0"/>
              </a:defRPr>
            </a:lvl1pPr>
          </a:lstStyle>
          <a:p>
            <a:endParaRPr lang="en-US" dirty="0"/>
          </a:p>
        </p:txBody>
      </p:sp>
      <p:sp>
        <p:nvSpPr>
          <p:cNvPr id="6" name="Slide Number Placeholder 5">
            <a:extLst>
              <a:ext uri="{FF2B5EF4-FFF2-40B4-BE49-F238E27FC236}">
                <a16:creationId xmlns:a16="http://schemas.microsoft.com/office/drawing/2014/main" id="{8E2FD07C-4D6A-8244-A552-36C15D64DCD4}"/>
              </a:ext>
            </a:extLst>
          </p:cNvPr>
          <p:cNvSpPr>
            <a:spLocks noGrp="1"/>
          </p:cNvSpPr>
          <p:nvPr>
            <p:ph type="sldNum" sz="quarter" idx="4"/>
          </p:nvPr>
        </p:nvSpPr>
        <p:spPr>
          <a:xfrm>
            <a:off x="10008893" y="9360000"/>
            <a:ext cx="2983207" cy="540841"/>
          </a:xfrm>
          <a:prstGeom prst="rect">
            <a:avLst/>
          </a:prstGeom>
        </p:spPr>
        <p:txBody>
          <a:bodyPr vert="horz" lIns="91440" tIns="45720" rIns="91440" bIns="45720" rtlCol="0" anchor="ctr">
            <a:noAutofit/>
          </a:bodyPr>
          <a:lstStyle>
            <a:lvl1pPr algn="r">
              <a:defRPr sz="1600">
                <a:solidFill>
                  <a:srgbClr val="005336"/>
                </a:solidFill>
                <a:latin typeface="Helvetica" pitchFamily="2" charset="0"/>
              </a:defRPr>
            </a:lvl1pPr>
          </a:lstStyle>
          <a:p>
            <a:fld id="{78BCC47E-4B7D-1647-9F80-3037E352F95F}" type="slidenum">
              <a:rPr lang="en-US" smtClean="0"/>
              <a:pPr/>
              <a:t>‹#›</a:t>
            </a:fld>
            <a:endParaRPr lang="en-US"/>
          </a:p>
        </p:txBody>
      </p:sp>
    </p:spTree>
    <p:extLst>
      <p:ext uri="{BB962C8B-B14F-4D97-AF65-F5344CB8AC3E}">
        <p14:creationId xmlns:p14="http://schemas.microsoft.com/office/powerpoint/2010/main" val="237960479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63" r:id="rId5"/>
    <p:sldLayoutId id="2147483657" r:id="rId6"/>
    <p:sldLayoutId id="2147483659" r:id="rId7"/>
    <p:sldLayoutId id="2147483660" r:id="rId8"/>
    <p:sldLayoutId id="2147483661" r:id="rId9"/>
    <p:sldLayoutId id="2147483654" r:id="rId10"/>
    <p:sldLayoutId id="2147483655" r:id="rId11"/>
    <p:sldLayoutId id="2147483658" r:id="rId12"/>
  </p:sldLayoutIdLst>
  <p:hf sldNum="0" hdr="0" ftr="0"/>
  <p:txStyles>
    <p:titleStyle>
      <a:lvl1pPr algn="l" defTabSz="1219342" rtl="0" eaLnBrk="1" latinLnBrk="0" hangingPunct="1">
        <a:lnSpc>
          <a:spcPct val="90000"/>
        </a:lnSpc>
        <a:spcBef>
          <a:spcPct val="0"/>
        </a:spcBef>
        <a:buNone/>
        <a:defRPr sz="4500" b="0" kern="1200">
          <a:solidFill>
            <a:srgbClr val="005336"/>
          </a:solidFill>
          <a:latin typeface="Georgia" panose="02040502050405020303" pitchFamily="18" charset="0"/>
          <a:ea typeface="+mj-ea"/>
          <a:cs typeface="+mj-cs"/>
        </a:defRPr>
      </a:lvl1pPr>
    </p:titleStyle>
    <p:bodyStyle>
      <a:lvl1pPr marL="304835" indent="-304835" algn="l" defTabSz="1219342" rtl="0" eaLnBrk="1" latinLnBrk="0" hangingPunct="1">
        <a:lnSpc>
          <a:spcPct val="90000"/>
        </a:lnSpc>
        <a:spcBef>
          <a:spcPts val="1334"/>
        </a:spcBef>
        <a:buFont typeface="Arial" panose="020B0604020202020204" pitchFamily="34" charset="0"/>
        <a:buChar char="•"/>
        <a:defRPr sz="2300" kern="1200">
          <a:solidFill>
            <a:srgbClr val="005336"/>
          </a:solidFill>
          <a:latin typeface="Helvetica" pitchFamily="2" charset="0"/>
          <a:ea typeface="+mn-ea"/>
          <a:cs typeface="+mn-cs"/>
        </a:defRPr>
      </a:lvl1pPr>
      <a:lvl2pPr marL="914506" indent="-304835" algn="l" defTabSz="1219342" rtl="0" eaLnBrk="1" latinLnBrk="0" hangingPunct="1">
        <a:lnSpc>
          <a:spcPct val="90000"/>
        </a:lnSpc>
        <a:spcBef>
          <a:spcPts val="667"/>
        </a:spcBef>
        <a:buFont typeface="Arial" panose="020B0604020202020204" pitchFamily="34" charset="0"/>
        <a:buChar char="•"/>
        <a:defRPr sz="2300" kern="1200">
          <a:solidFill>
            <a:srgbClr val="005336"/>
          </a:solidFill>
          <a:latin typeface="Helvetica" pitchFamily="2" charset="0"/>
          <a:ea typeface="+mn-ea"/>
          <a:cs typeface="+mn-cs"/>
        </a:defRPr>
      </a:lvl2pPr>
      <a:lvl3pPr marL="1524178" indent="-304835" algn="l" defTabSz="1219342" rtl="0" eaLnBrk="1" latinLnBrk="0" hangingPunct="1">
        <a:lnSpc>
          <a:spcPct val="90000"/>
        </a:lnSpc>
        <a:spcBef>
          <a:spcPts val="667"/>
        </a:spcBef>
        <a:buFont typeface="Arial" panose="020B0604020202020204" pitchFamily="34" charset="0"/>
        <a:buChar char="•"/>
        <a:defRPr sz="2300" kern="1200">
          <a:solidFill>
            <a:srgbClr val="005336"/>
          </a:solidFill>
          <a:latin typeface="Helvetica" pitchFamily="2" charset="0"/>
          <a:ea typeface="+mn-ea"/>
          <a:cs typeface="+mn-cs"/>
        </a:defRPr>
      </a:lvl3pPr>
      <a:lvl4pPr marL="2133849" indent="-304835" algn="l" defTabSz="1219342" rtl="0" eaLnBrk="1" latinLnBrk="0" hangingPunct="1">
        <a:lnSpc>
          <a:spcPct val="90000"/>
        </a:lnSpc>
        <a:spcBef>
          <a:spcPts val="667"/>
        </a:spcBef>
        <a:buFont typeface="Arial" panose="020B0604020202020204" pitchFamily="34" charset="0"/>
        <a:buChar char="•"/>
        <a:defRPr sz="2300" kern="1200">
          <a:solidFill>
            <a:srgbClr val="005336"/>
          </a:solidFill>
          <a:latin typeface="Helvetica" pitchFamily="2" charset="0"/>
          <a:ea typeface="+mn-ea"/>
          <a:cs typeface="+mn-cs"/>
        </a:defRPr>
      </a:lvl4pPr>
      <a:lvl5pPr marL="2743520" indent="-304835" algn="l" defTabSz="1219342" rtl="0" eaLnBrk="1" latinLnBrk="0" hangingPunct="1">
        <a:lnSpc>
          <a:spcPct val="90000"/>
        </a:lnSpc>
        <a:spcBef>
          <a:spcPts val="667"/>
        </a:spcBef>
        <a:buFont typeface="Arial" panose="020B0604020202020204" pitchFamily="34" charset="0"/>
        <a:buChar char="•"/>
        <a:defRPr sz="2300" kern="1200">
          <a:solidFill>
            <a:srgbClr val="005336"/>
          </a:solidFill>
          <a:latin typeface="Helvetica" pitchFamily="2" charset="0"/>
          <a:ea typeface="+mn-ea"/>
          <a:cs typeface="+mn-cs"/>
        </a:defRPr>
      </a:lvl5pPr>
      <a:lvl6pPr marL="3353191"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862"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534"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2205" indent="-304835" algn="l" defTabSz="1219342"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342" rtl="0" eaLnBrk="1" latinLnBrk="0" hangingPunct="1">
        <a:defRPr sz="2400" kern="1200">
          <a:solidFill>
            <a:schemeClr val="tx1"/>
          </a:solidFill>
          <a:latin typeface="+mn-lt"/>
          <a:ea typeface="+mn-ea"/>
          <a:cs typeface="+mn-cs"/>
        </a:defRPr>
      </a:lvl1pPr>
      <a:lvl2pPr marL="609671" algn="l" defTabSz="1219342" rtl="0" eaLnBrk="1" latinLnBrk="0" hangingPunct="1">
        <a:defRPr sz="2400" kern="1200">
          <a:solidFill>
            <a:schemeClr val="tx1"/>
          </a:solidFill>
          <a:latin typeface="+mn-lt"/>
          <a:ea typeface="+mn-ea"/>
          <a:cs typeface="+mn-cs"/>
        </a:defRPr>
      </a:lvl2pPr>
      <a:lvl3pPr marL="1219342" algn="l" defTabSz="1219342" rtl="0" eaLnBrk="1" latinLnBrk="0" hangingPunct="1">
        <a:defRPr sz="2400" kern="1200">
          <a:solidFill>
            <a:schemeClr val="tx1"/>
          </a:solidFill>
          <a:latin typeface="+mn-lt"/>
          <a:ea typeface="+mn-ea"/>
          <a:cs typeface="+mn-cs"/>
        </a:defRPr>
      </a:lvl3pPr>
      <a:lvl4pPr marL="1829014" algn="l" defTabSz="1219342" rtl="0" eaLnBrk="1" latinLnBrk="0" hangingPunct="1">
        <a:defRPr sz="2400" kern="1200">
          <a:solidFill>
            <a:schemeClr val="tx1"/>
          </a:solidFill>
          <a:latin typeface="+mn-lt"/>
          <a:ea typeface="+mn-ea"/>
          <a:cs typeface="+mn-cs"/>
        </a:defRPr>
      </a:lvl4pPr>
      <a:lvl5pPr marL="2438685" algn="l" defTabSz="1219342" rtl="0" eaLnBrk="1" latinLnBrk="0" hangingPunct="1">
        <a:defRPr sz="2400" kern="1200">
          <a:solidFill>
            <a:schemeClr val="tx1"/>
          </a:solidFill>
          <a:latin typeface="+mn-lt"/>
          <a:ea typeface="+mn-ea"/>
          <a:cs typeface="+mn-cs"/>
        </a:defRPr>
      </a:lvl5pPr>
      <a:lvl6pPr marL="3048356" algn="l" defTabSz="1219342" rtl="0" eaLnBrk="1" latinLnBrk="0" hangingPunct="1">
        <a:defRPr sz="2400" kern="1200">
          <a:solidFill>
            <a:schemeClr val="tx1"/>
          </a:solidFill>
          <a:latin typeface="+mn-lt"/>
          <a:ea typeface="+mn-ea"/>
          <a:cs typeface="+mn-cs"/>
        </a:defRPr>
      </a:lvl6pPr>
      <a:lvl7pPr marL="3658027" algn="l" defTabSz="1219342" rtl="0" eaLnBrk="1" latinLnBrk="0" hangingPunct="1">
        <a:defRPr sz="2400" kern="1200">
          <a:solidFill>
            <a:schemeClr val="tx1"/>
          </a:solidFill>
          <a:latin typeface="+mn-lt"/>
          <a:ea typeface="+mn-ea"/>
          <a:cs typeface="+mn-cs"/>
        </a:defRPr>
      </a:lvl7pPr>
      <a:lvl8pPr marL="4267697" algn="l" defTabSz="1219342" rtl="0" eaLnBrk="1" latinLnBrk="0" hangingPunct="1">
        <a:defRPr sz="2400" kern="1200">
          <a:solidFill>
            <a:schemeClr val="tx1"/>
          </a:solidFill>
          <a:latin typeface="+mn-lt"/>
          <a:ea typeface="+mn-ea"/>
          <a:cs typeface="+mn-cs"/>
        </a:defRPr>
      </a:lvl8pPr>
      <a:lvl9pPr marL="4877370" algn="l" defTabSz="121934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FCB0A-7993-BA4C-8272-98FAE8DB7368}"/>
              </a:ext>
            </a:extLst>
          </p:cNvPr>
          <p:cNvSpPr>
            <a:spLocks noGrp="1"/>
          </p:cNvSpPr>
          <p:nvPr>
            <p:ph type="ctrTitle"/>
          </p:nvPr>
        </p:nvSpPr>
        <p:spPr>
          <a:xfrm>
            <a:off x="1576923" y="3793789"/>
            <a:ext cx="13831690" cy="3035030"/>
          </a:xfrm>
        </p:spPr>
        <p:txBody>
          <a:bodyPr>
            <a:normAutofit fontScale="90000"/>
          </a:bodyPr>
          <a:lstStyle/>
          <a:p>
            <a:r>
              <a:rPr lang="en-US" dirty="0"/>
              <a:t>An Investigation into Timestamps in NTFS</a:t>
            </a:r>
            <a:br>
              <a:rPr lang="en-US" sz="3600" dirty="0"/>
            </a:br>
            <a:br>
              <a:rPr lang="en-US" sz="3600" dirty="0"/>
            </a:br>
            <a:r>
              <a:rPr lang="en-US" sz="3600" dirty="0"/>
              <a:t>Nathaniel Patrick Teskey</a:t>
            </a:r>
            <a:br>
              <a:rPr lang="en-US" sz="3600" dirty="0"/>
            </a:br>
            <a:r>
              <a:rPr lang="en-US" sz="3600" dirty="0"/>
              <a:t>20247672</a:t>
            </a:r>
            <a:br>
              <a:rPr lang="en-US" sz="3600" dirty="0"/>
            </a:br>
            <a:br>
              <a:rPr lang="en-US" sz="3600" dirty="0"/>
            </a:br>
            <a:r>
              <a:rPr lang="en-US" sz="3600" dirty="0"/>
              <a:t>Dr. Jacqueline Walker</a:t>
            </a:r>
            <a:br>
              <a:rPr lang="en-US" sz="3600" dirty="0"/>
            </a:b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6394F361-F4D6-E44D-BA05-8CE0226C3547}"/>
              </a:ext>
            </a:extLst>
          </p:cNvPr>
          <p:cNvSpPr>
            <a:spLocks noGrp="1"/>
          </p:cNvSpPr>
          <p:nvPr>
            <p:ph type="subTitle" idx="1"/>
          </p:nvPr>
        </p:nvSpPr>
        <p:spPr>
          <a:xfrm>
            <a:off x="461045" y="7895836"/>
            <a:ext cx="10589576" cy="1150887"/>
          </a:xfrm>
        </p:spPr>
        <p:txBody>
          <a:bodyPr>
            <a:normAutofit/>
          </a:bodyPr>
          <a:lstStyle/>
          <a:p>
            <a:r>
              <a:rPr lang="en-US" sz="2800" dirty="0"/>
              <a:t>Bachelor of Science in Cyber Security and IT Forensics</a:t>
            </a:r>
          </a:p>
          <a:p>
            <a:r>
              <a:rPr lang="en-US" sz="2800" dirty="0"/>
              <a:t>Spring </a:t>
            </a:r>
            <a:r>
              <a:rPr lang="en-US" sz="2800"/>
              <a:t>semester 2024 </a:t>
            </a:r>
            <a:r>
              <a:rPr lang="en-US" sz="2800" dirty="0"/>
              <a:t>Final Presentation</a:t>
            </a:r>
          </a:p>
        </p:txBody>
      </p:sp>
    </p:spTree>
    <p:extLst>
      <p:ext uri="{BB962C8B-B14F-4D97-AF65-F5344CB8AC3E}">
        <p14:creationId xmlns:p14="http://schemas.microsoft.com/office/powerpoint/2010/main" val="125921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EEBB9-5AD9-42E2-8A84-6240BBB76768}"/>
              </a:ext>
            </a:extLst>
          </p:cNvPr>
          <p:cNvSpPr>
            <a:spLocks noGrp="1"/>
          </p:cNvSpPr>
          <p:nvPr>
            <p:ph type="title"/>
          </p:nvPr>
        </p:nvSpPr>
        <p:spPr/>
        <p:txBody>
          <a:bodyPr/>
          <a:lstStyle/>
          <a:p>
            <a:r>
              <a:rPr lang="en-GB" dirty="0"/>
              <a:t>File Created Operation</a:t>
            </a:r>
            <a:endParaRPr lang="en-IE" dirty="0"/>
          </a:p>
        </p:txBody>
      </p:sp>
      <p:pic>
        <p:nvPicPr>
          <p:cNvPr id="6" name="Content Placeholder 5">
            <a:extLst>
              <a:ext uri="{FF2B5EF4-FFF2-40B4-BE49-F238E27FC236}">
                <a16:creationId xmlns:a16="http://schemas.microsoft.com/office/drawing/2014/main" id="{3C1EF4FA-E28B-49C4-BEFF-26B0E25335A1}"/>
              </a:ext>
            </a:extLst>
          </p:cNvPr>
          <p:cNvPicPr>
            <a:picLocks noGrp="1" noChangeAspect="1"/>
          </p:cNvPicPr>
          <p:nvPr>
            <p:ph idx="1"/>
          </p:nvPr>
        </p:nvPicPr>
        <p:blipFill>
          <a:blip r:embed="rId2"/>
          <a:srcRect/>
          <a:stretch/>
        </p:blipFill>
        <p:spPr>
          <a:xfrm>
            <a:off x="8539391" y="2266950"/>
            <a:ext cx="6913771" cy="4894182"/>
          </a:xfrm>
        </p:spPr>
      </p:pic>
      <p:sp>
        <p:nvSpPr>
          <p:cNvPr id="4" name="Date Placeholder 3">
            <a:extLst>
              <a:ext uri="{FF2B5EF4-FFF2-40B4-BE49-F238E27FC236}">
                <a16:creationId xmlns:a16="http://schemas.microsoft.com/office/drawing/2014/main" id="{EE241462-8114-4588-97AD-A6F2DF80528A}"/>
              </a:ext>
            </a:extLst>
          </p:cNvPr>
          <p:cNvSpPr>
            <a:spLocks noGrp="1"/>
          </p:cNvSpPr>
          <p:nvPr>
            <p:ph type="dt" sz="half" idx="10"/>
          </p:nvPr>
        </p:nvSpPr>
        <p:spPr/>
        <p:txBody>
          <a:bodyPr/>
          <a:lstStyle/>
          <a:p>
            <a:r>
              <a:rPr lang="en-IE"/>
              <a:t>06.11.19</a:t>
            </a:r>
            <a:endParaRPr lang="en-US"/>
          </a:p>
        </p:txBody>
      </p:sp>
      <p:sp>
        <p:nvSpPr>
          <p:cNvPr id="7" name="TextBox 6">
            <a:extLst>
              <a:ext uri="{FF2B5EF4-FFF2-40B4-BE49-F238E27FC236}">
                <a16:creationId xmlns:a16="http://schemas.microsoft.com/office/drawing/2014/main" id="{7CA0B5ED-79BE-4DA6-9C4C-4781B6D63B0D}"/>
              </a:ext>
            </a:extLst>
          </p:cNvPr>
          <p:cNvSpPr txBox="1"/>
          <p:nvPr/>
        </p:nvSpPr>
        <p:spPr>
          <a:xfrm>
            <a:off x="864000" y="2821132"/>
            <a:ext cx="7531855" cy="3933128"/>
          </a:xfrm>
          <a:prstGeom prst="rect">
            <a:avLst/>
          </a:prstGeom>
          <a:noFill/>
        </p:spPr>
        <p:txBody>
          <a:bodyPr wrap="square" rtlCol="0">
            <a:spAutoFit/>
          </a:bodyPr>
          <a:lstStyle/>
          <a:p>
            <a:pPr marL="342900" indent="-342900">
              <a:buFont typeface="Arial" panose="020B0604020202020204" pitchFamily="34" charset="0"/>
              <a:buChar char="•"/>
            </a:pPr>
            <a:r>
              <a:rPr lang="en-GB" dirty="0"/>
              <a:t>Word file created</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All timestamps legitimate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Most timestamps are the same</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$SI MFT Modified shows slightly later time (~10s), could be due to a deferred MFT update by NTFS or that the filesystem was busy and therefore updated MFT Modified slightly later</a:t>
            </a:r>
            <a:endParaRPr lang="en-IE" dirty="0"/>
          </a:p>
        </p:txBody>
      </p:sp>
    </p:spTree>
    <p:extLst>
      <p:ext uri="{BB962C8B-B14F-4D97-AF65-F5344CB8AC3E}">
        <p14:creationId xmlns:p14="http://schemas.microsoft.com/office/powerpoint/2010/main" val="202900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62C4-71B0-4B4B-89F6-B36B0CBA2265}"/>
              </a:ext>
            </a:extLst>
          </p:cNvPr>
          <p:cNvSpPr>
            <a:spLocks noGrp="1"/>
          </p:cNvSpPr>
          <p:nvPr>
            <p:ph type="title"/>
          </p:nvPr>
        </p:nvSpPr>
        <p:spPr/>
        <p:txBody>
          <a:bodyPr anchor="b">
            <a:normAutofit/>
          </a:bodyPr>
          <a:lstStyle/>
          <a:p>
            <a:r>
              <a:rPr lang="en-GB" sz="3900"/>
              <a:t>File Accessed Operation</a:t>
            </a:r>
            <a:endParaRPr lang="en-IE" sz="3900"/>
          </a:p>
        </p:txBody>
      </p:sp>
      <p:sp>
        <p:nvSpPr>
          <p:cNvPr id="3" name="Content Placeholder 2">
            <a:extLst>
              <a:ext uri="{FF2B5EF4-FFF2-40B4-BE49-F238E27FC236}">
                <a16:creationId xmlns:a16="http://schemas.microsoft.com/office/drawing/2014/main" id="{FA907691-E7E7-4D15-9D66-8804077ADE6E}"/>
              </a:ext>
            </a:extLst>
          </p:cNvPr>
          <p:cNvSpPr>
            <a:spLocks noGrp="1"/>
          </p:cNvSpPr>
          <p:nvPr>
            <p:ph sz="half" idx="1"/>
          </p:nvPr>
        </p:nvSpPr>
        <p:spPr>
          <a:xfrm>
            <a:off x="864000" y="2412000"/>
            <a:ext cx="6368073" cy="5429964"/>
          </a:xfrm>
        </p:spPr>
        <p:txBody>
          <a:bodyPr anchor="t">
            <a:normAutofit/>
          </a:bodyPr>
          <a:lstStyle/>
          <a:p>
            <a:pPr marL="342900" indent="-342900">
              <a:buFont typeface="Arial" panose="020B0604020202020204" pitchFamily="34" charset="0"/>
              <a:buChar char="•"/>
            </a:pPr>
            <a:r>
              <a:rPr lang="en-GB" sz="2200" dirty="0"/>
              <a:t>Word file created</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All timestamps legitimate</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Most timestamps are unchanged</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$SI  MFT Modified and Accessed updated</a:t>
            </a:r>
          </a:p>
          <a:p>
            <a:pPr marL="342900" indent="-342900">
              <a:buFont typeface="Arial" panose="020B0604020202020204" pitchFamily="34" charset="0"/>
              <a:buChar char="•"/>
            </a:pPr>
            <a:r>
              <a:rPr lang="en-GB" sz="2200" dirty="0"/>
              <a:t>$FN all timestamps retain the original creation time</a:t>
            </a:r>
          </a:p>
        </p:txBody>
      </p:sp>
      <p:sp>
        <p:nvSpPr>
          <p:cNvPr id="4" name="Date Placeholder 3">
            <a:extLst>
              <a:ext uri="{FF2B5EF4-FFF2-40B4-BE49-F238E27FC236}">
                <a16:creationId xmlns:a16="http://schemas.microsoft.com/office/drawing/2014/main" id="{6876182A-6C58-498B-95F9-75DD1F37FB53}"/>
              </a:ext>
            </a:extLst>
          </p:cNvPr>
          <p:cNvSpPr>
            <a:spLocks noGrp="1"/>
          </p:cNvSpPr>
          <p:nvPr>
            <p:ph type="dt" sz="half" idx="10"/>
          </p:nvPr>
        </p:nvSpPr>
        <p:spPr/>
        <p:txBody>
          <a:bodyPr>
            <a:normAutofit/>
          </a:bodyPr>
          <a:lstStyle/>
          <a:p>
            <a:pPr>
              <a:spcAft>
                <a:spcPts val="600"/>
              </a:spcAft>
            </a:pPr>
            <a:r>
              <a:rPr lang="en-IE" sz="1700">
                <a:solidFill>
                  <a:schemeClr val="tx1">
                    <a:lumMod val="50000"/>
                    <a:lumOff val="50000"/>
                  </a:schemeClr>
                </a:solidFill>
              </a:rPr>
              <a:t>06.11.19</a:t>
            </a:r>
            <a:endParaRPr lang="en-US" sz="1700">
              <a:solidFill>
                <a:schemeClr val="tx1">
                  <a:lumMod val="50000"/>
                  <a:lumOff val="50000"/>
                </a:schemeClr>
              </a:solidFill>
            </a:endParaRPr>
          </a:p>
        </p:txBody>
      </p:sp>
      <p:pic>
        <p:nvPicPr>
          <p:cNvPr id="6" name="Picture 5">
            <a:extLst>
              <a:ext uri="{FF2B5EF4-FFF2-40B4-BE49-F238E27FC236}">
                <a16:creationId xmlns:a16="http://schemas.microsoft.com/office/drawing/2014/main" id="{D07F1401-691A-4C08-BCC5-042734E848D7}"/>
              </a:ext>
            </a:extLst>
          </p:cNvPr>
          <p:cNvPicPr>
            <a:picLocks noChangeAspect="1"/>
          </p:cNvPicPr>
          <p:nvPr/>
        </p:nvPicPr>
        <p:blipFill>
          <a:blip r:embed="rId2"/>
          <a:srcRect/>
          <a:stretch/>
        </p:blipFill>
        <p:spPr>
          <a:xfrm>
            <a:off x="7875085" y="2364224"/>
            <a:ext cx="7790100" cy="5429964"/>
          </a:xfrm>
          <a:prstGeom prst="rect">
            <a:avLst/>
          </a:prstGeom>
        </p:spPr>
      </p:pic>
    </p:spTree>
    <p:extLst>
      <p:ext uri="{BB962C8B-B14F-4D97-AF65-F5344CB8AC3E}">
        <p14:creationId xmlns:p14="http://schemas.microsoft.com/office/powerpoint/2010/main" val="272067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2D1AD-0AB1-4D60-83D4-F3F00EDD5A38}"/>
              </a:ext>
            </a:extLst>
          </p:cNvPr>
          <p:cNvSpPr>
            <a:spLocks noGrp="1"/>
          </p:cNvSpPr>
          <p:nvPr>
            <p:ph type="title"/>
          </p:nvPr>
        </p:nvSpPr>
        <p:spPr/>
        <p:txBody>
          <a:bodyPr/>
          <a:lstStyle/>
          <a:p>
            <a:r>
              <a:rPr lang="en-GB" dirty="0"/>
              <a:t>Timestamp Forgery (Timestomping)</a:t>
            </a:r>
            <a:endParaRPr lang="en-IE" dirty="0"/>
          </a:p>
        </p:txBody>
      </p:sp>
      <p:sp>
        <p:nvSpPr>
          <p:cNvPr id="3" name="Content Placeholder 2">
            <a:extLst>
              <a:ext uri="{FF2B5EF4-FFF2-40B4-BE49-F238E27FC236}">
                <a16:creationId xmlns:a16="http://schemas.microsoft.com/office/drawing/2014/main" id="{0CA48A7A-824E-4A77-9B0F-C85DA5B5451B}"/>
              </a:ext>
            </a:extLst>
          </p:cNvPr>
          <p:cNvSpPr>
            <a:spLocks noGrp="1"/>
          </p:cNvSpPr>
          <p:nvPr>
            <p:ph idx="1"/>
          </p:nvPr>
        </p:nvSpPr>
        <p:spPr/>
        <p:txBody>
          <a:bodyPr/>
          <a:lstStyle/>
          <a:p>
            <a:r>
              <a:rPr lang="en-GB" dirty="0"/>
              <a:t>Timestomping is the process of falsifying the original valid timestamps of a file in an attempt to obscure the time or date a file was accessed, edited, created or moved.</a:t>
            </a:r>
          </a:p>
          <a:p>
            <a:endParaRPr lang="en-GB" dirty="0"/>
          </a:p>
          <a:p>
            <a:r>
              <a:rPr lang="en-GB" dirty="0"/>
              <a:t>This project carries out experiments on basic and advanced timestomping software.</a:t>
            </a:r>
          </a:p>
          <a:p>
            <a:endParaRPr lang="en-GB" dirty="0"/>
          </a:p>
          <a:p>
            <a:r>
              <a:rPr lang="en-GB" dirty="0"/>
              <a:t>Some timestomping methods can appear obvious while others can be more secretive and appear legitimate when investigating.</a:t>
            </a:r>
          </a:p>
          <a:p>
            <a:endParaRPr lang="en-GB" dirty="0"/>
          </a:p>
          <a:p>
            <a:r>
              <a:rPr lang="en-GB" dirty="0"/>
              <a:t>Evidence of timestomping is normally stored in places like the $LogFile where the time of the operation took place, viewing previous timestamps here may also be possible if it is investigated early.</a:t>
            </a:r>
          </a:p>
          <a:p>
            <a:endParaRPr lang="en-IE" dirty="0"/>
          </a:p>
        </p:txBody>
      </p:sp>
      <p:sp>
        <p:nvSpPr>
          <p:cNvPr id="4" name="Date Placeholder 3">
            <a:extLst>
              <a:ext uri="{FF2B5EF4-FFF2-40B4-BE49-F238E27FC236}">
                <a16:creationId xmlns:a16="http://schemas.microsoft.com/office/drawing/2014/main" id="{B7EFE346-BE44-404D-96C8-94A84FF93DE7}"/>
              </a:ext>
            </a:extLst>
          </p:cNvPr>
          <p:cNvSpPr>
            <a:spLocks noGrp="1"/>
          </p:cNvSpPr>
          <p:nvPr>
            <p:ph type="dt" sz="half" idx="10"/>
          </p:nvPr>
        </p:nvSpPr>
        <p:spPr/>
        <p:txBody>
          <a:bodyPr/>
          <a:lstStyle/>
          <a:p>
            <a:r>
              <a:rPr lang="en-IE"/>
              <a:t>06.11.19</a:t>
            </a:r>
            <a:endParaRPr lang="en-US"/>
          </a:p>
        </p:txBody>
      </p:sp>
    </p:spTree>
    <p:extLst>
      <p:ext uri="{BB962C8B-B14F-4D97-AF65-F5344CB8AC3E}">
        <p14:creationId xmlns:p14="http://schemas.microsoft.com/office/powerpoint/2010/main" val="245494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50590-F02A-4722-BC80-931921023222}"/>
              </a:ext>
            </a:extLst>
          </p:cNvPr>
          <p:cNvSpPr>
            <a:spLocks noGrp="1"/>
          </p:cNvSpPr>
          <p:nvPr>
            <p:ph type="title"/>
          </p:nvPr>
        </p:nvSpPr>
        <p:spPr/>
        <p:txBody>
          <a:bodyPr/>
          <a:lstStyle/>
          <a:p>
            <a:r>
              <a:rPr lang="en-GB" dirty="0"/>
              <a:t>NewFileTime</a:t>
            </a:r>
            <a:endParaRPr lang="en-IE" dirty="0"/>
          </a:p>
        </p:txBody>
      </p:sp>
      <p:sp>
        <p:nvSpPr>
          <p:cNvPr id="3" name="Content Placeholder 2">
            <a:extLst>
              <a:ext uri="{FF2B5EF4-FFF2-40B4-BE49-F238E27FC236}">
                <a16:creationId xmlns:a16="http://schemas.microsoft.com/office/drawing/2014/main" id="{FFEDB3EA-4819-4E74-93BF-2B114A341B80}"/>
              </a:ext>
            </a:extLst>
          </p:cNvPr>
          <p:cNvSpPr>
            <a:spLocks noGrp="1"/>
          </p:cNvSpPr>
          <p:nvPr>
            <p:ph idx="1"/>
          </p:nvPr>
        </p:nvSpPr>
        <p:spPr>
          <a:xfrm>
            <a:off x="864000" y="2412000"/>
            <a:ext cx="8972727" cy="4772588"/>
          </a:xfrm>
        </p:spPr>
        <p:txBody>
          <a:bodyPr/>
          <a:lstStyle/>
          <a:p>
            <a:r>
              <a:rPr lang="en-GB" dirty="0"/>
              <a:t>Can update $SI timestamps only and not $FN timestamps</a:t>
            </a:r>
          </a:p>
          <a:p>
            <a:r>
              <a:rPr lang="en-GB" dirty="0"/>
              <a:t>Features intuitive GUI – easy for basic PC users to use.</a:t>
            </a:r>
          </a:p>
          <a:p>
            <a:r>
              <a:rPr lang="en-GB" dirty="0"/>
              <a:t>Limited in setting timestamps to 1 second granularity and not nanoseconds, which makes time stamp forgery obvious.</a:t>
            </a:r>
          </a:p>
          <a:p>
            <a:r>
              <a:rPr lang="en-GB" dirty="0"/>
              <a:t>Features drag and drop file feature </a:t>
            </a:r>
          </a:p>
          <a:p>
            <a:r>
              <a:rPr lang="en-GB" dirty="0"/>
              <a:t>Calendars to set timestamps easily.</a:t>
            </a:r>
            <a:endParaRPr lang="en-IE" dirty="0"/>
          </a:p>
        </p:txBody>
      </p:sp>
      <p:sp>
        <p:nvSpPr>
          <p:cNvPr id="4" name="Date Placeholder 3">
            <a:extLst>
              <a:ext uri="{FF2B5EF4-FFF2-40B4-BE49-F238E27FC236}">
                <a16:creationId xmlns:a16="http://schemas.microsoft.com/office/drawing/2014/main" id="{12ECF075-410C-4C29-87FC-FA89AAC372A8}"/>
              </a:ext>
            </a:extLst>
          </p:cNvPr>
          <p:cNvSpPr>
            <a:spLocks noGrp="1"/>
          </p:cNvSpPr>
          <p:nvPr>
            <p:ph type="dt" sz="half" idx="10"/>
          </p:nvPr>
        </p:nvSpPr>
        <p:spPr/>
        <p:txBody>
          <a:bodyPr/>
          <a:lstStyle/>
          <a:p>
            <a:r>
              <a:rPr lang="en-IE"/>
              <a:t>06.11.19</a:t>
            </a:r>
            <a:endParaRPr lang="en-US"/>
          </a:p>
        </p:txBody>
      </p:sp>
      <p:pic>
        <p:nvPicPr>
          <p:cNvPr id="6" name="Picture 5" descr="A screenshot of a computer&#10;&#10;Description automatically generated">
            <a:extLst>
              <a:ext uri="{FF2B5EF4-FFF2-40B4-BE49-F238E27FC236}">
                <a16:creationId xmlns:a16="http://schemas.microsoft.com/office/drawing/2014/main" id="{07ED5ADD-F77F-45E8-AD1B-DB4645B9F12B}"/>
              </a:ext>
            </a:extLst>
          </p:cNvPr>
          <p:cNvPicPr>
            <a:picLocks noChangeAspect="1"/>
          </p:cNvPicPr>
          <p:nvPr/>
        </p:nvPicPr>
        <p:blipFill>
          <a:blip r:embed="rId2"/>
          <a:stretch>
            <a:fillRect/>
          </a:stretch>
        </p:blipFill>
        <p:spPr>
          <a:xfrm>
            <a:off x="10144580" y="2259476"/>
            <a:ext cx="5249008" cy="4925112"/>
          </a:xfrm>
          <a:prstGeom prst="rect">
            <a:avLst/>
          </a:prstGeom>
        </p:spPr>
      </p:pic>
    </p:spTree>
    <p:extLst>
      <p:ext uri="{BB962C8B-B14F-4D97-AF65-F5344CB8AC3E}">
        <p14:creationId xmlns:p14="http://schemas.microsoft.com/office/powerpoint/2010/main" val="3222300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F323-D6A4-4DDC-8E04-DDAD1E1DDCBD}"/>
              </a:ext>
            </a:extLst>
          </p:cNvPr>
          <p:cNvSpPr>
            <a:spLocks noGrp="1"/>
          </p:cNvSpPr>
          <p:nvPr>
            <p:ph type="title"/>
          </p:nvPr>
        </p:nvSpPr>
        <p:spPr/>
        <p:txBody>
          <a:bodyPr/>
          <a:lstStyle/>
          <a:p>
            <a:r>
              <a:rPr lang="en-GB" dirty="0"/>
              <a:t>SetMace</a:t>
            </a:r>
            <a:endParaRPr lang="en-IE" dirty="0"/>
          </a:p>
        </p:txBody>
      </p:sp>
      <p:sp>
        <p:nvSpPr>
          <p:cNvPr id="3" name="Content Placeholder 2">
            <a:extLst>
              <a:ext uri="{FF2B5EF4-FFF2-40B4-BE49-F238E27FC236}">
                <a16:creationId xmlns:a16="http://schemas.microsoft.com/office/drawing/2014/main" id="{25DDFFB9-1E05-4E41-875E-F832ED953CFE}"/>
              </a:ext>
            </a:extLst>
          </p:cNvPr>
          <p:cNvSpPr>
            <a:spLocks noGrp="1"/>
          </p:cNvSpPr>
          <p:nvPr>
            <p:ph idx="1"/>
          </p:nvPr>
        </p:nvSpPr>
        <p:spPr/>
        <p:txBody>
          <a:bodyPr/>
          <a:lstStyle/>
          <a:p>
            <a:r>
              <a:rPr lang="en-GB" dirty="0"/>
              <a:t>Run in Windows PowerShell Admin.</a:t>
            </a:r>
          </a:p>
          <a:p>
            <a:r>
              <a:rPr lang="en-GB" dirty="0"/>
              <a:t>Exits with “Success”, although does not work in Windows 11.</a:t>
            </a:r>
          </a:p>
          <a:p>
            <a:r>
              <a:rPr lang="en-GB" dirty="0"/>
              <a:t>Requires KPP Destroyer to disable </a:t>
            </a:r>
            <a:r>
              <a:rPr lang="en-GB" dirty="0" err="1"/>
              <a:t>PatchGuard</a:t>
            </a:r>
            <a:r>
              <a:rPr lang="en-GB" dirty="0"/>
              <a:t> security feature after NT 6.1</a:t>
            </a:r>
          </a:p>
          <a:p>
            <a:r>
              <a:rPr lang="en-GB" dirty="0"/>
              <a:t>Last updated in 2014</a:t>
            </a:r>
          </a:p>
          <a:p>
            <a:r>
              <a:rPr lang="en-GB" dirty="0"/>
              <a:t>Downloaded from Joakim </a:t>
            </a:r>
            <a:r>
              <a:rPr lang="en-GB" dirty="0" err="1"/>
              <a:t>Schicht’s</a:t>
            </a:r>
            <a:r>
              <a:rPr lang="en-GB" dirty="0"/>
              <a:t> (creator) GitHub</a:t>
            </a:r>
          </a:p>
          <a:p>
            <a:endParaRPr lang="en-IE" dirty="0"/>
          </a:p>
        </p:txBody>
      </p:sp>
      <p:sp>
        <p:nvSpPr>
          <p:cNvPr id="4" name="Date Placeholder 3">
            <a:extLst>
              <a:ext uri="{FF2B5EF4-FFF2-40B4-BE49-F238E27FC236}">
                <a16:creationId xmlns:a16="http://schemas.microsoft.com/office/drawing/2014/main" id="{15A9A612-A403-4319-8EE4-D9582D8B1996}"/>
              </a:ext>
            </a:extLst>
          </p:cNvPr>
          <p:cNvSpPr>
            <a:spLocks noGrp="1"/>
          </p:cNvSpPr>
          <p:nvPr>
            <p:ph type="dt" sz="half" idx="10"/>
          </p:nvPr>
        </p:nvSpPr>
        <p:spPr/>
        <p:txBody>
          <a:bodyPr/>
          <a:lstStyle/>
          <a:p>
            <a:r>
              <a:rPr lang="en-IE"/>
              <a:t>06.11.19</a:t>
            </a:r>
            <a:endParaRPr lang="en-US"/>
          </a:p>
        </p:txBody>
      </p:sp>
      <p:pic>
        <p:nvPicPr>
          <p:cNvPr id="6" name="Picture 5" descr="A screenshot of a computer screen&#10;&#10;Description automatically generated">
            <a:extLst>
              <a:ext uri="{FF2B5EF4-FFF2-40B4-BE49-F238E27FC236}">
                <a16:creationId xmlns:a16="http://schemas.microsoft.com/office/drawing/2014/main" id="{CB64E153-3C8E-43DD-B313-95B2A52061C2}"/>
              </a:ext>
            </a:extLst>
          </p:cNvPr>
          <p:cNvPicPr>
            <a:picLocks noChangeAspect="1"/>
          </p:cNvPicPr>
          <p:nvPr/>
        </p:nvPicPr>
        <p:blipFill>
          <a:blip r:embed="rId2"/>
          <a:stretch>
            <a:fillRect/>
          </a:stretch>
        </p:blipFill>
        <p:spPr>
          <a:xfrm>
            <a:off x="11317252" y="1995055"/>
            <a:ext cx="4746372" cy="5713902"/>
          </a:xfrm>
          <a:prstGeom prst="rect">
            <a:avLst/>
          </a:prstGeom>
        </p:spPr>
      </p:pic>
    </p:spTree>
    <p:extLst>
      <p:ext uri="{BB962C8B-B14F-4D97-AF65-F5344CB8AC3E}">
        <p14:creationId xmlns:p14="http://schemas.microsoft.com/office/powerpoint/2010/main" val="4120815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7D17-7E21-4BAB-92AF-8B166F299165}"/>
              </a:ext>
            </a:extLst>
          </p:cNvPr>
          <p:cNvSpPr>
            <a:spLocks noGrp="1"/>
          </p:cNvSpPr>
          <p:nvPr>
            <p:ph type="title"/>
          </p:nvPr>
        </p:nvSpPr>
        <p:spPr/>
        <p:txBody>
          <a:bodyPr/>
          <a:lstStyle/>
          <a:p>
            <a:r>
              <a:rPr lang="en-GB" dirty="0"/>
              <a:t>SANS Institute Windows 7 File Time Rules</a:t>
            </a:r>
            <a:endParaRPr lang="en-IE" dirty="0"/>
          </a:p>
        </p:txBody>
      </p:sp>
      <p:pic>
        <p:nvPicPr>
          <p:cNvPr id="8" name="Content Placeholder 7">
            <a:extLst>
              <a:ext uri="{FF2B5EF4-FFF2-40B4-BE49-F238E27FC236}">
                <a16:creationId xmlns:a16="http://schemas.microsoft.com/office/drawing/2014/main" id="{59EA1947-E5A5-4DF7-BF9F-469BEE69F11C}"/>
              </a:ext>
            </a:extLst>
          </p:cNvPr>
          <p:cNvPicPr>
            <a:picLocks noGrp="1" noChangeAspect="1"/>
          </p:cNvPicPr>
          <p:nvPr>
            <p:ph sz="half" idx="2"/>
          </p:nvPr>
        </p:nvPicPr>
        <p:blipFill>
          <a:blip r:embed="rId2"/>
          <a:stretch>
            <a:fillRect/>
          </a:stretch>
        </p:blipFill>
        <p:spPr>
          <a:xfrm>
            <a:off x="6788728" y="2266950"/>
            <a:ext cx="8981643" cy="6402929"/>
          </a:xfrm>
        </p:spPr>
      </p:pic>
      <p:sp>
        <p:nvSpPr>
          <p:cNvPr id="5" name="Date Placeholder 4">
            <a:extLst>
              <a:ext uri="{FF2B5EF4-FFF2-40B4-BE49-F238E27FC236}">
                <a16:creationId xmlns:a16="http://schemas.microsoft.com/office/drawing/2014/main" id="{2CECAB21-F2CC-43A2-94AA-EFA7903E95CB}"/>
              </a:ext>
            </a:extLst>
          </p:cNvPr>
          <p:cNvSpPr>
            <a:spLocks noGrp="1"/>
          </p:cNvSpPr>
          <p:nvPr>
            <p:ph type="dt" sz="half" idx="10"/>
          </p:nvPr>
        </p:nvSpPr>
        <p:spPr/>
        <p:txBody>
          <a:bodyPr/>
          <a:lstStyle/>
          <a:p>
            <a:r>
              <a:rPr lang="en-IE"/>
              <a:t>06.11.19</a:t>
            </a:r>
            <a:endParaRPr lang="en-US"/>
          </a:p>
        </p:txBody>
      </p:sp>
      <p:sp>
        <p:nvSpPr>
          <p:cNvPr id="9" name="TextBox 8">
            <a:extLst>
              <a:ext uri="{FF2B5EF4-FFF2-40B4-BE49-F238E27FC236}">
                <a16:creationId xmlns:a16="http://schemas.microsoft.com/office/drawing/2014/main" id="{75BBAC87-01C1-493B-BDE4-377E7B7CCADE}"/>
              </a:ext>
            </a:extLst>
          </p:cNvPr>
          <p:cNvSpPr txBox="1"/>
          <p:nvPr/>
        </p:nvSpPr>
        <p:spPr>
          <a:xfrm>
            <a:off x="864000" y="2073990"/>
            <a:ext cx="5315127" cy="7478970"/>
          </a:xfrm>
          <a:prstGeom prst="rect">
            <a:avLst/>
          </a:prstGeom>
          <a:noFill/>
        </p:spPr>
        <p:txBody>
          <a:bodyPr wrap="square" rtlCol="0">
            <a:spAutoFit/>
          </a:bodyPr>
          <a:lstStyle/>
          <a:p>
            <a:r>
              <a:rPr lang="en-GB" sz="2400" dirty="0"/>
              <a:t>I compared the results of my experiments with the rules published by SANS Institute for Windows 7.</a:t>
            </a:r>
          </a:p>
          <a:p>
            <a:endParaRPr lang="en-GB" sz="2400" dirty="0"/>
          </a:p>
          <a:p>
            <a:r>
              <a:rPr lang="en-GB" sz="2400" dirty="0"/>
              <a:t>The key difference was that the file Creation and Deletion operations were the same on Windows 11 and Windows 7.</a:t>
            </a:r>
          </a:p>
          <a:p>
            <a:endParaRPr lang="en-GB" sz="2400" dirty="0"/>
          </a:p>
          <a:p>
            <a:r>
              <a:rPr lang="en-GB" sz="2400" dirty="0"/>
              <a:t>This is due to file creation displaying the same file times in both $SI and $FN.</a:t>
            </a:r>
          </a:p>
          <a:p>
            <a:endParaRPr lang="en-GB" sz="2400" dirty="0"/>
          </a:p>
          <a:p>
            <a:r>
              <a:rPr lang="en-GB" sz="2400" dirty="0"/>
              <a:t>All other operations provided different updates to $SI and $FN. A key difference is, most of the time on Windows 7, just one timestamp in the $SI or $FN was changed. On Windows 11 one operation causes changes to many timestamps.</a:t>
            </a:r>
            <a:endParaRPr lang="en-IE" sz="2400" dirty="0"/>
          </a:p>
        </p:txBody>
      </p:sp>
    </p:spTree>
    <p:extLst>
      <p:ext uri="{BB962C8B-B14F-4D97-AF65-F5344CB8AC3E}">
        <p14:creationId xmlns:p14="http://schemas.microsoft.com/office/powerpoint/2010/main" val="243157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Limitations</a:t>
            </a:r>
          </a:p>
        </p:txBody>
      </p:sp>
      <p:sp>
        <p:nvSpPr>
          <p:cNvPr id="3" name="Content Placeholder 2"/>
          <p:cNvSpPr>
            <a:spLocks noGrp="1"/>
          </p:cNvSpPr>
          <p:nvPr>
            <p:ph idx="1"/>
          </p:nvPr>
        </p:nvSpPr>
        <p:spPr/>
        <p:txBody>
          <a:bodyPr/>
          <a:lstStyle/>
          <a:p>
            <a:r>
              <a:rPr lang="en-GB" dirty="0"/>
              <a:t>I</a:t>
            </a:r>
            <a:r>
              <a:rPr lang="en-IE" dirty="0"/>
              <a:t>nitially tried to use virtual machine, standard Windows 11 VM (80GB disk) and Tiny11 Core VM (8GB disk), Tiny11 was not official Microsoft product and missing standard file system components and drivers.</a:t>
            </a:r>
          </a:p>
          <a:p>
            <a:endParaRPr lang="en-IE" dirty="0"/>
          </a:p>
          <a:p>
            <a:r>
              <a:rPr lang="en-IE" dirty="0"/>
              <a:t>Used 32GB USB drive, split into 2 partitions. Used 64MB partition for experiments. Necessary for performing experiments as MD5 hash calculation and creating raw image took far too long</a:t>
            </a:r>
          </a:p>
          <a:p>
            <a:endParaRPr lang="en-IE" dirty="0"/>
          </a:p>
          <a:p>
            <a:r>
              <a:rPr lang="en-IE" dirty="0"/>
              <a:t>Test device was sufficient for viewing MFT and timestamps, however contained corrupted $LogFile and other metadata files which would have been interesting to examine – due to it being a partition and not an entire NTFS volume.</a:t>
            </a:r>
          </a:p>
          <a:p>
            <a:endParaRPr lang="en-IE" dirty="0"/>
          </a:p>
          <a:p>
            <a:r>
              <a:rPr lang="en-IE" dirty="0"/>
              <a:t>Write blocker could not be used due to VirtualBox’s way of mounting USB drives. Physical write blocker was too expensive (~$400) to purchase but would have worked. Files were not modified when mounted anyway but write blocker would have been beneficial in following best forensic practices.</a:t>
            </a:r>
          </a:p>
        </p:txBody>
      </p:sp>
    </p:spTree>
    <p:extLst>
      <p:ext uri="{BB962C8B-B14F-4D97-AF65-F5344CB8AC3E}">
        <p14:creationId xmlns:p14="http://schemas.microsoft.com/office/powerpoint/2010/main" val="398150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Potential uses of the and future work</a:t>
            </a:r>
          </a:p>
        </p:txBody>
      </p:sp>
      <p:sp>
        <p:nvSpPr>
          <p:cNvPr id="3" name="Content Placeholder 2"/>
          <p:cNvSpPr>
            <a:spLocks noGrp="1"/>
          </p:cNvSpPr>
          <p:nvPr>
            <p:ph idx="1"/>
          </p:nvPr>
        </p:nvSpPr>
        <p:spPr/>
        <p:txBody>
          <a:bodyPr/>
          <a:lstStyle/>
          <a:p>
            <a:r>
              <a:rPr lang="en-GB" dirty="0"/>
              <a:t>Determine timestamps of files in a Windows operating system, determining if the timestamps are genuine or not.</a:t>
            </a:r>
          </a:p>
          <a:p>
            <a:endParaRPr lang="en-IE" dirty="0"/>
          </a:p>
          <a:p>
            <a:endParaRPr lang="en-IE" dirty="0"/>
          </a:p>
          <a:p>
            <a:r>
              <a:rPr lang="en-IE" dirty="0"/>
              <a:t>Develop tool to extract timestamps from a parsed MFT .csv file to record results and carry out experiments more quickly.</a:t>
            </a:r>
          </a:p>
          <a:p>
            <a:endParaRPr lang="en-IE" dirty="0"/>
          </a:p>
          <a:p>
            <a:endParaRPr lang="en-IE" dirty="0"/>
          </a:p>
          <a:p>
            <a:r>
              <a:rPr lang="en-IE" dirty="0"/>
              <a:t>Analyse SetMace and determine the reason it is not working in Windows 11, possibly develop new, working version of KPP Destroyer to disable Windows security driver in Windows 11.</a:t>
            </a:r>
          </a:p>
        </p:txBody>
      </p:sp>
    </p:spTree>
    <p:extLst>
      <p:ext uri="{BB962C8B-B14F-4D97-AF65-F5344CB8AC3E}">
        <p14:creationId xmlns:p14="http://schemas.microsoft.com/office/powerpoint/2010/main" val="378920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Demonstration</a:t>
            </a:r>
          </a:p>
        </p:txBody>
      </p:sp>
      <p:sp>
        <p:nvSpPr>
          <p:cNvPr id="3" name="Content Placeholder 2"/>
          <p:cNvSpPr>
            <a:spLocks noGrp="1"/>
          </p:cNvSpPr>
          <p:nvPr>
            <p:ph idx="1"/>
          </p:nvPr>
        </p:nvSpPr>
        <p:spPr>
          <a:xfrm>
            <a:off x="864000" y="2412000"/>
            <a:ext cx="14022170" cy="6148340"/>
          </a:xfrm>
        </p:spPr>
        <p:txBody>
          <a:bodyPr/>
          <a:lstStyle/>
          <a:p>
            <a:r>
              <a:rPr lang="en-GB" dirty="0"/>
              <a:t>Goals</a:t>
            </a:r>
          </a:p>
          <a:p>
            <a:pPr lvl="1"/>
            <a:r>
              <a:rPr lang="en-GB" dirty="0"/>
              <a:t>Demonstrate procedure of viewing $STANDARD_INFORMATION and $FILE_NAME timestamps</a:t>
            </a:r>
          </a:p>
          <a:p>
            <a:pPr lvl="1"/>
            <a:r>
              <a:rPr lang="en-GB" dirty="0"/>
              <a:t>Demonstrate timestomping with NewFileTime.exe and Rename</a:t>
            </a:r>
          </a:p>
          <a:p>
            <a:pPr lvl="1"/>
            <a:r>
              <a:rPr lang="en-GB" dirty="0"/>
              <a:t>View Timestomped file times</a:t>
            </a:r>
          </a:p>
          <a:p>
            <a:pPr lvl="1"/>
            <a:r>
              <a:rPr lang="en-GB" dirty="0"/>
              <a:t>Determine if timestomping was effective</a:t>
            </a:r>
          </a:p>
          <a:p>
            <a:pPr lvl="1"/>
            <a:r>
              <a:rPr lang="en-GB" dirty="0"/>
              <a:t>Note files original timestamps before demo</a:t>
            </a:r>
          </a:p>
          <a:p>
            <a:pPr lvl="1"/>
            <a:endParaRPr lang="en-GB" dirty="0"/>
          </a:p>
          <a:p>
            <a:r>
              <a:rPr lang="en-GB" dirty="0"/>
              <a:t>T</a:t>
            </a:r>
            <a:r>
              <a:rPr lang="en-IE" dirty="0" err="1"/>
              <a:t>ools</a:t>
            </a:r>
            <a:r>
              <a:rPr lang="en-IE" dirty="0"/>
              <a:t> Used</a:t>
            </a:r>
          </a:p>
          <a:p>
            <a:pPr lvl="1"/>
            <a:r>
              <a:rPr lang="en-IE" dirty="0"/>
              <a:t>Windows 11</a:t>
            </a:r>
          </a:p>
          <a:p>
            <a:pPr lvl="1"/>
            <a:r>
              <a:rPr lang="en-IE" dirty="0"/>
              <a:t>NewFileTime.exe</a:t>
            </a:r>
          </a:p>
          <a:p>
            <a:pPr lvl="1"/>
            <a:r>
              <a:rPr lang="en-IE" dirty="0"/>
              <a:t>USB Drive – Test Device</a:t>
            </a:r>
          </a:p>
          <a:p>
            <a:pPr lvl="1"/>
            <a:r>
              <a:rPr lang="en-IE" dirty="0"/>
              <a:t>SIFT Workstation</a:t>
            </a:r>
          </a:p>
          <a:p>
            <a:pPr lvl="1"/>
            <a:r>
              <a:rPr lang="en-IE" dirty="0"/>
              <a:t>The </a:t>
            </a:r>
            <a:r>
              <a:rPr lang="en-IE" dirty="0" err="1"/>
              <a:t>Slueth</a:t>
            </a:r>
            <a:r>
              <a:rPr lang="en-IE" dirty="0"/>
              <a:t> Kit</a:t>
            </a:r>
          </a:p>
        </p:txBody>
      </p:sp>
      <p:pic>
        <p:nvPicPr>
          <p:cNvPr id="5" name="Picture 4" descr="A computer screen shot of a computer&#10;&#10;Description automatically generated">
            <a:extLst>
              <a:ext uri="{FF2B5EF4-FFF2-40B4-BE49-F238E27FC236}">
                <a16:creationId xmlns:a16="http://schemas.microsoft.com/office/drawing/2014/main" id="{08B3BEB8-4319-416C-B9AD-50E8980B08F2}"/>
              </a:ext>
            </a:extLst>
          </p:cNvPr>
          <p:cNvPicPr>
            <a:picLocks noChangeAspect="1"/>
          </p:cNvPicPr>
          <p:nvPr/>
        </p:nvPicPr>
        <p:blipFill>
          <a:blip r:embed="rId2"/>
          <a:stretch>
            <a:fillRect/>
          </a:stretch>
        </p:blipFill>
        <p:spPr>
          <a:xfrm>
            <a:off x="8369093" y="3609195"/>
            <a:ext cx="6058746" cy="5325218"/>
          </a:xfrm>
          <a:prstGeom prst="rect">
            <a:avLst/>
          </a:prstGeom>
        </p:spPr>
      </p:pic>
    </p:spTree>
    <p:extLst>
      <p:ext uri="{BB962C8B-B14F-4D97-AF65-F5344CB8AC3E}">
        <p14:creationId xmlns:p14="http://schemas.microsoft.com/office/powerpoint/2010/main" val="3460760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Conclusion </a:t>
            </a:r>
            <a:r>
              <a:rPr lang="en-IE"/>
              <a:t>and Main Insights </a:t>
            </a:r>
            <a:r>
              <a:rPr lang="en-IE" dirty="0"/>
              <a:t>Gained</a:t>
            </a:r>
          </a:p>
        </p:txBody>
      </p:sp>
      <p:sp>
        <p:nvSpPr>
          <p:cNvPr id="3" name="Content Placeholder 2"/>
          <p:cNvSpPr>
            <a:spLocks noGrp="1"/>
          </p:cNvSpPr>
          <p:nvPr>
            <p:ph idx="1"/>
          </p:nvPr>
        </p:nvSpPr>
        <p:spPr/>
        <p:txBody>
          <a:bodyPr/>
          <a:lstStyle/>
          <a:p>
            <a:r>
              <a:rPr lang="en-GB" dirty="0"/>
              <a:t>Gained an insight into Timestamp behaviour in NTFS</a:t>
            </a:r>
          </a:p>
          <a:p>
            <a:endParaRPr lang="en-GB" dirty="0"/>
          </a:p>
          <a:p>
            <a:r>
              <a:rPr lang="en-GB" dirty="0"/>
              <a:t>Found out that timestamps in Windows 7 and Windows 11 follow different rules</a:t>
            </a:r>
          </a:p>
          <a:p>
            <a:endParaRPr lang="en-GB" dirty="0"/>
          </a:p>
          <a:p>
            <a:r>
              <a:rPr lang="en-GB" dirty="0"/>
              <a:t>Gained experience in forensic procedures and good practice</a:t>
            </a:r>
          </a:p>
          <a:p>
            <a:endParaRPr lang="en-GB" dirty="0"/>
          </a:p>
          <a:p>
            <a:r>
              <a:rPr lang="en-GB" dirty="0"/>
              <a:t>Found out that NewFileTime and file rename operation copies some forged $SI timestamps to $FN.</a:t>
            </a:r>
          </a:p>
          <a:p>
            <a:endParaRPr lang="en-GB" dirty="0"/>
          </a:p>
          <a:p>
            <a:r>
              <a:rPr lang="en-GB" dirty="0"/>
              <a:t>Found out that SetMace is now patched on Windows 11.</a:t>
            </a:r>
            <a:endParaRPr lang="en-IE" dirty="0"/>
          </a:p>
        </p:txBody>
      </p:sp>
    </p:spTree>
    <p:extLst>
      <p:ext uri="{BB962C8B-B14F-4D97-AF65-F5344CB8AC3E}">
        <p14:creationId xmlns:p14="http://schemas.microsoft.com/office/powerpoint/2010/main" val="2548670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a:t>Project Overview</a:t>
            </a:r>
          </a:p>
        </p:txBody>
      </p:sp>
      <p:sp>
        <p:nvSpPr>
          <p:cNvPr id="3" name="Content Placeholder 2"/>
          <p:cNvSpPr>
            <a:spLocks noGrp="1"/>
          </p:cNvSpPr>
          <p:nvPr>
            <p:ph idx="1"/>
          </p:nvPr>
        </p:nvSpPr>
        <p:spPr/>
        <p:txBody>
          <a:bodyPr/>
          <a:lstStyle/>
          <a:p>
            <a:r>
              <a:rPr lang="en-GB" dirty="0"/>
              <a:t>Carried out experiments on Windows 11 into NTFS timestamp behaviour</a:t>
            </a:r>
          </a:p>
          <a:p>
            <a:r>
              <a:rPr lang="en-GB" dirty="0"/>
              <a:t>5 file types (.txt, .docx, .pptx, .pdf, .</a:t>
            </a:r>
            <a:r>
              <a:rPr lang="en-GB" dirty="0" err="1"/>
              <a:t>png</a:t>
            </a:r>
            <a:r>
              <a:rPr lang="en-GB" dirty="0"/>
              <a:t>)</a:t>
            </a:r>
          </a:p>
          <a:p>
            <a:r>
              <a:rPr lang="en-GB" dirty="0"/>
              <a:t>7 operations (creation, access, contents changed, renamed, copied, moved, deleted)</a:t>
            </a:r>
          </a:p>
          <a:p>
            <a:r>
              <a:rPr lang="en-GB" dirty="0"/>
              <a:t>Folder behaviour was also examined</a:t>
            </a:r>
          </a:p>
          <a:p>
            <a:endParaRPr lang="en-GB" dirty="0"/>
          </a:p>
          <a:p>
            <a:r>
              <a:rPr lang="en-GB" dirty="0"/>
              <a:t>Examined the efficacy of  basic and advanced timestomping tools on Windows 11</a:t>
            </a:r>
          </a:p>
          <a:p>
            <a:pPr lvl="1"/>
            <a:r>
              <a:rPr lang="en-GB" dirty="0"/>
              <a:t>Basic: NewFileTime.exe</a:t>
            </a:r>
          </a:p>
          <a:p>
            <a:pPr lvl="1"/>
            <a:r>
              <a:rPr lang="en-GB" dirty="0"/>
              <a:t>Advanced: SetMace.exe</a:t>
            </a:r>
          </a:p>
          <a:p>
            <a:pPr marL="609671" lvl="1" indent="0">
              <a:buNone/>
            </a:pPr>
            <a:endParaRPr lang="en-GB" dirty="0"/>
          </a:p>
          <a:p>
            <a:pPr marL="609671" lvl="1" indent="0">
              <a:buNone/>
            </a:pPr>
            <a:r>
              <a:rPr lang="en-GB" dirty="0"/>
              <a:t>Examined the effect of timestomping with NewFileTime and file rename operation on $SI and $FN </a:t>
            </a:r>
          </a:p>
          <a:p>
            <a:pPr marL="609671" lvl="1" indent="0">
              <a:buNone/>
            </a:pPr>
            <a:endParaRPr lang="en-GB" dirty="0"/>
          </a:p>
          <a:p>
            <a:endParaRPr lang="en-IE" dirty="0"/>
          </a:p>
        </p:txBody>
      </p:sp>
    </p:spTree>
    <p:extLst>
      <p:ext uri="{BB962C8B-B14F-4D97-AF65-F5344CB8AC3E}">
        <p14:creationId xmlns:p14="http://schemas.microsoft.com/office/powerpoint/2010/main" val="800742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F4918-DD1F-054C-A4FB-2EAF57D39AD5}"/>
              </a:ext>
            </a:extLst>
          </p:cNvPr>
          <p:cNvSpPr>
            <a:spLocks noGrp="1"/>
          </p:cNvSpPr>
          <p:nvPr>
            <p:ph type="ctrTitle"/>
          </p:nvPr>
        </p:nvSpPr>
        <p:spPr>
          <a:xfrm>
            <a:off x="864000" y="5740697"/>
            <a:ext cx="10080000" cy="1808233"/>
          </a:xfrm>
        </p:spPr>
        <p:txBody>
          <a:bodyPr/>
          <a:lstStyle/>
          <a:p>
            <a:r>
              <a:rPr lang="en-US" dirty="0"/>
              <a:t>Thank you.</a:t>
            </a:r>
            <a:br>
              <a:rPr lang="en-US" dirty="0"/>
            </a:br>
            <a:r>
              <a:rPr lang="en-US" dirty="0"/>
              <a:t>Any questions?</a:t>
            </a:r>
          </a:p>
        </p:txBody>
      </p:sp>
    </p:spTree>
    <p:extLst>
      <p:ext uri="{BB962C8B-B14F-4D97-AF65-F5344CB8AC3E}">
        <p14:creationId xmlns:p14="http://schemas.microsoft.com/office/powerpoint/2010/main" val="58702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1169E-E873-4C33-991A-EF91590836CD}"/>
              </a:ext>
            </a:extLst>
          </p:cNvPr>
          <p:cNvSpPr>
            <a:spLocks noGrp="1"/>
          </p:cNvSpPr>
          <p:nvPr>
            <p:ph type="title"/>
          </p:nvPr>
        </p:nvSpPr>
        <p:spPr/>
        <p:txBody>
          <a:bodyPr/>
          <a:lstStyle/>
          <a:p>
            <a:r>
              <a:rPr lang="en-GB" dirty="0"/>
              <a:t>Test Environment</a:t>
            </a:r>
            <a:endParaRPr lang="en-IE" dirty="0"/>
          </a:p>
        </p:txBody>
      </p:sp>
      <p:sp>
        <p:nvSpPr>
          <p:cNvPr id="3" name="Content Placeholder 2">
            <a:extLst>
              <a:ext uri="{FF2B5EF4-FFF2-40B4-BE49-F238E27FC236}">
                <a16:creationId xmlns:a16="http://schemas.microsoft.com/office/drawing/2014/main" id="{BC069D6C-F638-46F3-9EA3-F5C5BEF56EBF}"/>
              </a:ext>
            </a:extLst>
          </p:cNvPr>
          <p:cNvSpPr>
            <a:spLocks noGrp="1"/>
          </p:cNvSpPr>
          <p:nvPr>
            <p:ph idx="1"/>
          </p:nvPr>
        </p:nvSpPr>
        <p:spPr/>
        <p:txBody>
          <a:bodyPr/>
          <a:lstStyle/>
          <a:p>
            <a:r>
              <a:rPr lang="en-GB" dirty="0"/>
              <a:t>HP Pavilion 14 – CE3501na Laptop</a:t>
            </a:r>
          </a:p>
          <a:p>
            <a:r>
              <a:rPr lang="en-GB" dirty="0"/>
              <a:t>Windows 11 Home 10.0.22631</a:t>
            </a:r>
          </a:p>
          <a:p>
            <a:r>
              <a:rPr lang="en-GB" dirty="0"/>
              <a:t>Windows NT 10.0</a:t>
            </a:r>
          </a:p>
          <a:p>
            <a:r>
              <a:rPr lang="en-GB" dirty="0"/>
              <a:t>USB drive – Verbatim Store n’ Go formatted in NTFS</a:t>
            </a:r>
          </a:p>
          <a:p>
            <a:r>
              <a:rPr lang="en-GB" dirty="0"/>
              <a:t>NewFileTime 7.16 GUI application</a:t>
            </a:r>
          </a:p>
          <a:p>
            <a:r>
              <a:rPr lang="en-GB" dirty="0"/>
              <a:t>SetMace 1.0.0.16 by Joakim </a:t>
            </a:r>
            <a:r>
              <a:rPr lang="en-GB" dirty="0" err="1"/>
              <a:t>Schicht</a:t>
            </a:r>
            <a:endParaRPr lang="en-GB" dirty="0"/>
          </a:p>
          <a:p>
            <a:endParaRPr lang="en-GB" dirty="0"/>
          </a:p>
          <a:p>
            <a:r>
              <a:rPr lang="en-GB" dirty="0"/>
              <a:t>Referenced results of my experiments against SANS Institutes Windows 7 timestamp rules</a:t>
            </a:r>
            <a:endParaRPr lang="en-IE" dirty="0"/>
          </a:p>
        </p:txBody>
      </p:sp>
      <p:sp>
        <p:nvSpPr>
          <p:cNvPr id="4" name="Date Placeholder 3">
            <a:extLst>
              <a:ext uri="{FF2B5EF4-FFF2-40B4-BE49-F238E27FC236}">
                <a16:creationId xmlns:a16="http://schemas.microsoft.com/office/drawing/2014/main" id="{6B19888A-0D89-4653-AE68-27172BB111EE}"/>
              </a:ext>
            </a:extLst>
          </p:cNvPr>
          <p:cNvSpPr>
            <a:spLocks noGrp="1"/>
          </p:cNvSpPr>
          <p:nvPr>
            <p:ph type="dt" sz="half" idx="10"/>
          </p:nvPr>
        </p:nvSpPr>
        <p:spPr/>
        <p:txBody>
          <a:bodyPr/>
          <a:lstStyle/>
          <a:p>
            <a:r>
              <a:rPr lang="en-IE"/>
              <a:t>06.11.19</a:t>
            </a:r>
            <a:endParaRPr lang="en-US"/>
          </a:p>
        </p:txBody>
      </p:sp>
    </p:spTree>
    <p:extLst>
      <p:ext uri="{BB962C8B-B14F-4D97-AF65-F5344CB8AC3E}">
        <p14:creationId xmlns:p14="http://schemas.microsoft.com/office/powerpoint/2010/main" val="2956625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845CE-F63A-483A-A6BD-C039D5E32499}"/>
              </a:ext>
            </a:extLst>
          </p:cNvPr>
          <p:cNvSpPr>
            <a:spLocks noGrp="1"/>
          </p:cNvSpPr>
          <p:nvPr>
            <p:ph type="title"/>
          </p:nvPr>
        </p:nvSpPr>
        <p:spPr/>
        <p:txBody>
          <a:bodyPr/>
          <a:lstStyle/>
          <a:p>
            <a:r>
              <a:rPr lang="en-IE" dirty="0"/>
              <a:t>Project Overview Images</a:t>
            </a:r>
          </a:p>
        </p:txBody>
      </p:sp>
      <p:pic>
        <p:nvPicPr>
          <p:cNvPr id="7" name="Picture 6" descr="A screenshot of a computer&#10;&#10;Description automatically generated">
            <a:extLst>
              <a:ext uri="{FF2B5EF4-FFF2-40B4-BE49-F238E27FC236}">
                <a16:creationId xmlns:a16="http://schemas.microsoft.com/office/drawing/2014/main" id="{A14486FF-A835-4167-97BF-BA34C33C355B}"/>
              </a:ext>
            </a:extLst>
          </p:cNvPr>
          <p:cNvPicPr>
            <a:picLocks noChangeAspect="1"/>
          </p:cNvPicPr>
          <p:nvPr/>
        </p:nvPicPr>
        <p:blipFill>
          <a:blip r:embed="rId2"/>
          <a:stretch>
            <a:fillRect/>
          </a:stretch>
        </p:blipFill>
        <p:spPr>
          <a:xfrm>
            <a:off x="864000" y="2266950"/>
            <a:ext cx="9831172" cy="3400900"/>
          </a:xfrm>
          <a:prstGeom prst="rect">
            <a:avLst/>
          </a:prstGeom>
        </p:spPr>
      </p:pic>
      <p:pic>
        <p:nvPicPr>
          <p:cNvPr id="13" name="Content Placeholder 12" descr="A screenshot of a computer&#10;&#10;Description automatically generated">
            <a:extLst>
              <a:ext uri="{FF2B5EF4-FFF2-40B4-BE49-F238E27FC236}">
                <a16:creationId xmlns:a16="http://schemas.microsoft.com/office/drawing/2014/main" id="{96E349E5-518D-4474-8D7B-EFED45652497}"/>
              </a:ext>
            </a:extLst>
          </p:cNvPr>
          <p:cNvPicPr>
            <a:picLocks noGrp="1" noChangeAspect="1"/>
          </p:cNvPicPr>
          <p:nvPr>
            <p:ph idx="1"/>
          </p:nvPr>
        </p:nvPicPr>
        <p:blipFill>
          <a:blip r:embed="rId3"/>
          <a:stretch>
            <a:fillRect/>
          </a:stretch>
        </p:blipFill>
        <p:spPr>
          <a:xfrm>
            <a:off x="11280557" y="2300621"/>
            <a:ext cx="3800741" cy="3566213"/>
          </a:xfrm>
        </p:spPr>
      </p:pic>
      <p:pic>
        <p:nvPicPr>
          <p:cNvPr id="15" name="Picture 14" descr="A computer screen shot of a computer code&#10;&#10;Description automatically generated">
            <a:extLst>
              <a:ext uri="{FF2B5EF4-FFF2-40B4-BE49-F238E27FC236}">
                <a16:creationId xmlns:a16="http://schemas.microsoft.com/office/drawing/2014/main" id="{6B533DB7-EAB7-40C0-826C-B8F603706ADA}"/>
              </a:ext>
            </a:extLst>
          </p:cNvPr>
          <p:cNvPicPr>
            <a:picLocks noChangeAspect="1"/>
          </p:cNvPicPr>
          <p:nvPr/>
        </p:nvPicPr>
        <p:blipFill rotWithShape="1">
          <a:blip r:embed="rId4"/>
          <a:srcRect r="23422"/>
          <a:stretch/>
        </p:blipFill>
        <p:spPr>
          <a:xfrm>
            <a:off x="864000" y="6029667"/>
            <a:ext cx="6451200" cy="1670861"/>
          </a:xfrm>
          <a:prstGeom prst="rect">
            <a:avLst/>
          </a:prstGeom>
        </p:spPr>
      </p:pic>
      <p:pic>
        <p:nvPicPr>
          <p:cNvPr id="17" name="Picture 16">
            <a:extLst>
              <a:ext uri="{FF2B5EF4-FFF2-40B4-BE49-F238E27FC236}">
                <a16:creationId xmlns:a16="http://schemas.microsoft.com/office/drawing/2014/main" id="{F1447A11-E36C-46A8-82B6-8E941742F7E9}"/>
              </a:ext>
            </a:extLst>
          </p:cNvPr>
          <p:cNvPicPr>
            <a:picLocks noChangeAspect="1"/>
          </p:cNvPicPr>
          <p:nvPr/>
        </p:nvPicPr>
        <p:blipFill rotWithShape="1">
          <a:blip r:embed="rId5"/>
          <a:srcRect r="24075"/>
          <a:stretch/>
        </p:blipFill>
        <p:spPr>
          <a:xfrm>
            <a:off x="7642149" y="6065818"/>
            <a:ext cx="8531775" cy="1369620"/>
          </a:xfrm>
          <a:prstGeom prst="rect">
            <a:avLst/>
          </a:prstGeom>
        </p:spPr>
      </p:pic>
    </p:spTree>
    <p:extLst>
      <p:ext uri="{BB962C8B-B14F-4D97-AF65-F5344CB8AC3E}">
        <p14:creationId xmlns:p14="http://schemas.microsoft.com/office/powerpoint/2010/main" val="230873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94C3C-3448-4573-A8E3-C7B42D6169B6}"/>
              </a:ext>
            </a:extLst>
          </p:cNvPr>
          <p:cNvSpPr>
            <a:spLocks noGrp="1"/>
          </p:cNvSpPr>
          <p:nvPr>
            <p:ph type="title"/>
          </p:nvPr>
        </p:nvSpPr>
        <p:spPr/>
        <p:txBody>
          <a:bodyPr/>
          <a:lstStyle/>
          <a:p>
            <a:r>
              <a:rPr lang="en-GB" dirty="0"/>
              <a:t>Master File Table in NTFS</a:t>
            </a:r>
            <a:endParaRPr lang="en-IE" dirty="0"/>
          </a:p>
        </p:txBody>
      </p:sp>
      <p:sp>
        <p:nvSpPr>
          <p:cNvPr id="3" name="Content Placeholder 2">
            <a:extLst>
              <a:ext uri="{FF2B5EF4-FFF2-40B4-BE49-F238E27FC236}">
                <a16:creationId xmlns:a16="http://schemas.microsoft.com/office/drawing/2014/main" id="{5B118377-9DAB-43A9-A652-A83321300EB1}"/>
              </a:ext>
            </a:extLst>
          </p:cNvPr>
          <p:cNvSpPr>
            <a:spLocks noGrp="1"/>
          </p:cNvSpPr>
          <p:nvPr>
            <p:ph idx="1"/>
          </p:nvPr>
        </p:nvSpPr>
        <p:spPr/>
        <p:txBody>
          <a:bodyPr/>
          <a:lstStyle/>
          <a:p>
            <a:r>
              <a:rPr lang="en-GB" dirty="0"/>
              <a:t>Acts as a central database for the volume.</a:t>
            </a:r>
          </a:p>
          <a:p>
            <a:r>
              <a:rPr lang="en-GB" dirty="0"/>
              <a:t>An MFT file record is 1024 bytes with attributes inside it ($SI and $FN are stored here)</a:t>
            </a:r>
          </a:p>
          <a:p>
            <a:r>
              <a:rPr lang="en-GB" dirty="0"/>
              <a:t>MFT keeps a record of itself at $MFT metadata file inside the MFT</a:t>
            </a:r>
          </a:p>
          <a:p>
            <a:r>
              <a:rPr lang="en-GB" dirty="0"/>
              <a:t>Each file has at least one record in the MFT.</a:t>
            </a:r>
          </a:p>
          <a:p>
            <a:pPr lvl="1"/>
            <a:r>
              <a:rPr lang="en-IE" dirty="0"/>
              <a:t>Timestamps stored in $SI and $FN attributes Inside MFT record.</a:t>
            </a:r>
            <a:br>
              <a:rPr lang="en-IE" dirty="0"/>
            </a:br>
            <a:endParaRPr lang="en-IE" dirty="0"/>
          </a:p>
        </p:txBody>
      </p:sp>
      <p:sp>
        <p:nvSpPr>
          <p:cNvPr id="4" name="Date Placeholder 3">
            <a:extLst>
              <a:ext uri="{FF2B5EF4-FFF2-40B4-BE49-F238E27FC236}">
                <a16:creationId xmlns:a16="http://schemas.microsoft.com/office/drawing/2014/main" id="{2AB4C2ED-74D4-4A12-A612-C18FEC37B39C}"/>
              </a:ext>
            </a:extLst>
          </p:cNvPr>
          <p:cNvSpPr>
            <a:spLocks noGrp="1"/>
          </p:cNvSpPr>
          <p:nvPr>
            <p:ph type="dt" sz="half" idx="10"/>
          </p:nvPr>
        </p:nvSpPr>
        <p:spPr/>
        <p:txBody>
          <a:bodyPr/>
          <a:lstStyle/>
          <a:p>
            <a:r>
              <a:rPr lang="en-IE"/>
              <a:t>06.11.19</a:t>
            </a:r>
            <a:endParaRPr lang="en-US"/>
          </a:p>
        </p:txBody>
      </p:sp>
      <p:pic>
        <p:nvPicPr>
          <p:cNvPr id="5" name="Picture 4">
            <a:extLst>
              <a:ext uri="{FF2B5EF4-FFF2-40B4-BE49-F238E27FC236}">
                <a16:creationId xmlns:a16="http://schemas.microsoft.com/office/drawing/2014/main" id="{449290E0-E88C-4E1D-865F-DB2A73210258}"/>
              </a:ext>
            </a:extLst>
          </p:cNvPr>
          <p:cNvPicPr>
            <a:picLocks noChangeAspect="1"/>
          </p:cNvPicPr>
          <p:nvPr/>
        </p:nvPicPr>
        <p:blipFill>
          <a:blip r:embed="rId2"/>
          <a:stretch>
            <a:fillRect/>
          </a:stretch>
        </p:blipFill>
        <p:spPr>
          <a:xfrm>
            <a:off x="864000" y="5796173"/>
            <a:ext cx="9401158" cy="1950240"/>
          </a:xfrm>
          <a:prstGeom prst="rect">
            <a:avLst/>
          </a:prstGeom>
        </p:spPr>
      </p:pic>
    </p:spTree>
    <p:extLst>
      <p:ext uri="{BB962C8B-B14F-4D97-AF65-F5344CB8AC3E}">
        <p14:creationId xmlns:p14="http://schemas.microsoft.com/office/powerpoint/2010/main" val="1344648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4944-A7F4-47F9-963F-676C6F7CEC97}"/>
              </a:ext>
            </a:extLst>
          </p:cNvPr>
          <p:cNvSpPr>
            <a:spLocks noGrp="1"/>
          </p:cNvSpPr>
          <p:nvPr>
            <p:ph type="title"/>
          </p:nvPr>
        </p:nvSpPr>
        <p:spPr/>
        <p:txBody>
          <a:bodyPr/>
          <a:lstStyle/>
          <a:p>
            <a:r>
              <a:rPr lang="en-GB" dirty="0"/>
              <a:t>Timestamps in Windows</a:t>
            </a:r>
            <a:endParaRPr lang="en-IE" dirty="0"/>
          </a:p>
        </p:txBody>
      </p:sp>
      <p:sp>
        <p:nvSpPr>
          <p:cNvPr id="3" name="Content Placeholder 2">
            <a:extLst>
              <a:ext uri="{FF2B5EF4-FFF2-40B4-BE49-F238E27FC236}">
                <a16:creationId xmlns:a16="http://schemas.microsoft.com/office/drawing/2014/main" id="{14D909A4-35EB-41FE-A99D-D02B2BA06870}"/>
              </a:ext>
            </a:extLst>
          </p:cNvPr>
          <p:cNvSpPr>
            <a:spLocks noGrp="1"/>
          </p:cNvSpPr>
          <p:nvPr>
            <p:ph idx="1"/>
          </p:nvPr>
        </p:nvSpPr>
        <p:spPr>
          <a:xfrm>
            <a:off x="863999" y="2412000"/>
            <a:ext cx="8058327" cy="4772588"/>
          </a:xfrm>
        </p:spPr>
        <p:txBody>
          <a:bodyPr/>
          <a:lstStyle/>
          <a:p>
            <a:r>
              <a:rPr lang="en-GB" dirty="0"/>
              <a:t>Timestamps are normally referred to in MACB format.</a:t>
            </a:r>
          </a:p>
          <a:p>
            <a:pPr lvl="1"/>
            <a:r>
              <a:rPr lang="en-GB" dirty="0"/>
              <a:t>-	“M” stands for modified and is represented by the File Modified timestamps.</a:t>
            </a:r>
          </a:p>
          <a:p>
            <a:pPr lvl="1"/>
            <a:r>
              <a:rPr lang="en-GB" dirty="0"/>
              <a:t>-	“A” stands for accessed and is represented by the File Accessed timestamps.</a:t>
            </a:r>
          </a:p>
          <a:p>
            <a:pPr lvl="1"/>
            <a:r>
              <a:rPr lang="en-GB" dirty="0"/>
              <a:t>-	“C” stands for changed and is represented by the MFT Modified timestamps.</a:t>
            </a:r>
          </a:p>
          <a:p>
            <a:pPr lvl="1"/>
            <a:r>
              <a:rPr lang="en-GB" dirty="0"/>
              <a:t>-	“B” stands for born and is represented by the Created timestamps.</a:t>
            </a:r>
          </a:p>
          <a:p>
            <a:pPr lvl="1"/>
            <a:endParaRPr lang="en-IE" dirty="0"/>
          </a:p>
          <a:p>
            <a:pPr lvl="1"/>
            <a:endParaRPr lang="en-IE" dirty="0"/>
          </a:p>
          <a:p>
            <a:pPr lvl="1"/>
            <a:r>
              <a:rPr lang="en-IE" dirty="0"/>
              <a:t>$SI MFT Modified not displayed in Properties View</a:t>
            </a:r>
          </a:p>
          <a:p>
            <a:pPr lvl="1"/>
            <a:r>
              <a:rPr lang="en-IE" dirty="0"/>
              <a:t>$FN timestamps are not displayed here either</a:t>
            </a:r>
          </a:p>
          <a:p>
            <a:pPr lvl="1"/>
            <a:endParaRPr lang="en-IE" dirty="0"/>
          </a:p>
        </p:txBody>
      </p:sp>
      <p:sp>
        <p:nvSpPr>
          <p:cNvPr id="4" name="Date Placeholder 3">
            <a:extLst>
              <a:ext uri="{FF2B5EF4-FFF2-40B4-BE49-F238E27FC236}">
                <a16:creationId xmlns:a16="http://schemas.microsoft.com/office/drawing/2014/main" id="{82555B13-34C8-47DB-99A2-9131D1D9C216}"/>
              </a:ext>
            </a:extLst>
          </p:cNvPr>
          <p:cNvSpPr>
            <a:spLocks noGrp="1"/>
          </p:cNvSpPr>
          <p:nvPr>
            <p:ph type="dt" sz="half" idx="10"/>
          </p:nvPr>
        </p:nvSpPr>
        <p:spPr/>
        <p:txBody>
          <a:bodyPr/>
          <a:lstStyle/>
          <a:p>
            <a:r>
              <a:rPr lang="en-IE"/>
              <a:t>06.11.19</a:t>
            </a:r>
            <a:endParaRPr lang="en-US"/>
          </a:p>
        </p:txBody>
      </p:sp>
      <p:pic>
        <p:nvPicPr>
          <p:cNvPr id="6" name="Picture 5" descr="A screenshot of a computer&#10;&#10;Description automatically generated">
            <a:extLst>
              <a:ext uri="{FF2B5EF4-FFF2-40B4-BE49-F238E27FC236}">
                <a16:creationId xmlns:a16="http://schemas.microsoft.com/office/drawing/2014/main" id="{A6EBACAC-AA09-4124-9DEA-25E6AA990C93}"/>
              </a:ext>
            </a:extLst>
          </p:cNvPr>
          <p:cNvPicPr>
            <a:picLocks noChangeAspect="1"/>
          </p:cNvPicPr>
          <p:nvPr/>
        </p:nvPicPr>
        <p:blipFill>
          <a:blip r:embed="rId2"/>
          <a:stretch>
            <a:fillRect/>
          </a:stretch>
        </p:blipFill>
        <p:spPr>
          <a:xfrm>
            <a:off x="10131836" y="2412000"/>
            <a:ext cx="3379406" cy="4772588"/>
          </a:xfrm>
          <a:prstGeom prst="rect">
            <a:avLst/>
          </a:prstGeom>
        </p:spPr>
      </p:pic>
    </p:spTree>
    <p:extLst>
      <p:ext uri="{BB962C8B-B14F-4D97-AF65-F5344CB8AC3E}">
        <p14:creationId xmlns:p14="http://schemas.microsoft.com/office/powerpoint/2010/main" val="3432982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$STANDARD_INFORMATION Attribute</a:t>
            </a:r>
            <a:endParaRPr lang="en-IE" dirty="0"/>
          </a:p>
        </p:txBody>
      </p:sp>
      <p:sp>
        <p:nvSpPr>
          <p:cNvPr id="3" name="Content Placeholder 2"/>
          <p:cNvSpPr>
            <a:spLocks noGrp="1"/>
          </p:cNvSpPr>
          <p:nvPr>
            <p:ph idx="1"/>
          </p:nvPr>
        </p:nvSpPr>
        <p:spPr/>
        <p:txBody>
          <a:bodyPr/>
          <a:lstStyle/>
          <a:p>
            <a:r>
              <a:rPr lang="en-GB" dirty="0"/>
              <a:t>Windows Properties View sources timestamps from here.</a:t>
            </a:r>
          </a:p>
          <a:p>
            <a:pPr marL="0" indent="0">
              <a:buNone/>
            </a:pPr>
            <a:endParaRPr lang="en-GB" dirty="0"/>
          </a:p>
          <a:p>
            <a:r>
              <a:rPr lang="en-GB" dirty="0"/>
              <a:t>$SI Created  : creation time of a file on the file system.</a:t>
            </a:r>
          </a:p>
          <a:p>
            <a:r>
              <a:rPr lang="en-IE" dirty="0"/>
              <a:t>$SI Modified : last time content of file was modified.</a:t>
            </a:r>
          </a:p>
          <a:p>
            <a:r>
              <a:rPr lang="en-IE" dirty="0"/>
              <a:t>$SI MFT Modified : last time metadata of file was modified.</a:t>
            </a:r>
          </a:p>
          <a:p>
            <a:pPr lvl="1"/>
            <a:r>
              <a:rPr lang="en-IE" dirty="0"/>
              <a:t>Not displayed in Windows Properties View</a:t>
            </a:r>
          </a:p>
          <a:p>
            <a:r>
              <a:rPr lang="en-IE" dirty="0"/>
              <a:t>$SI Accessed : last time file was accessed.</a:t>
            </a:r>
          </a:p>
          <a:p>
            <a:pPr lvl="1"/>
            <a:r>
              <a:rPr lang="en-IE" dirty="0"/>
              <a:t>Will only update if system config allows.</a:t>
            </a:r>
          </a:p>
          <a:p>
            <a:pPr lvl="1"/>
            <a:r>
              <a:rPr lang="en-IE" dirty="0"/>
              <a:t>Organisations may disable to limit write operations on drive</a:t>
            </a:r>
          </a:p>
          <a:p>
            <a:endParaRPr lang="en-IE" dirty="0"/>
          </a:p>
        </p:txBody>
      </p:sp>
      <p:pic>
        <p:nvPicPr>
          <p:cNvPr id="5" name="Picture 4">
            <a:extLst>
              <a:ext uri="{FF2B5EF4-FFF2-40B4-BE49-F238E27FC236}">
                <a16:creationId xmlns:a16="http://schemas.microsoft.com/office/drawing/2014/main" id="{5EBD1A8C-2608-4F13-B7B2-6EBE3ECBA833}"/>
              </a:ext>
            </a:extLst>
          </p:cNvPr>
          <p:cNvPicPr>
            <a:picLocks noChangeAspect="1"/>
          </p:cNvPicPr>
          <p:nvPr/>
        </p:nvPicPr>
        <p:blipFill>
          <a:blip r:embed="rId2"/>
          <a:stretch>
            <a:fillRect/>
          </a:stretch>
        </p:blipFill>
        <p:spPr>
          <a:xfrm>
            <a:off x="1371418" y="6682714"/>
            <a:ext cx="11786123" cy="64692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5DAA255-2682-4E6F-8EB7-C1B21D567D01}"/>
              </a:ext>
            </a:extLst>
          </p:cNvPr>
          <p:cNvPicPr>
            <a:picLocks noChangeAspect="1"/>
          </p:cNvPicPr>
          <p:nvPr/>
        </p:nvPicPr>
        <p:blipFill rotWithShape="1">
          <a:blip r:embed="rId3"/>
          <a:srcRect t="29622" r="15666" b="40093"/>
          <a:stretch/>
        </p:blipFill>
        <p:spPr>
          <a:xfrm>
            <a:off x="9109648" y="3475698"/>
            <a:ext cx="7147940" cy="1666554"/>
          </a:xfrm>
          <a:prstGeom prst="rect">
            <a:avLst/>
          </a:prstGeom>
        </p:spPr>
      </p:pic>
    </p:spTree>
    <p:extLst>
      <p:ext uri="{BB962C8B-B14F-4D97-AF65-F5344CB8AC3E}">
        <p14:creationId xmlns:p14="http://schemas.microsoft.com/office/powerpoint/2010/main" val="276301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$FILE_NAME Attribute</a:t>
            </a:r>
            <a:endParaRPr lang="en-IE" dirty="0"/>
          </a:p>
        </p:txBody>
      </p:sp>
      <p:sp>
        <p:nvSpPr>
          <p:cNvPr id="3" name="Content Placeholder 2"/>
          <p:cNvSpPr>
            <a:spLocks noGrp="1"/>
          </p:cNvSpPr>
          <p:nvPr>
            <p:ph idx="1"/>
          </p:nvPr>
        </p:nvSpPr>
        <p:spPr/>
        <p:txBody>
          <a:bodyPr/>
          <a:lstStyle/>
          <a:p>
            <a:r>
              <a:rPr lang="en-GB" dirty="0"/>
              <a:t>Typically, not modified by timestomping tools.</a:t>
            </a:r>
          </a:p>
          <a:p>
            <a:r>
              <a:rPr lang="en-GB" dirty="0"/>
              <a:t>Modified by the Windows kernel.</a:t>
            </a:r>
          </a:p>
          <a:p>
            <a:endParaRPr lang="en-GB" dirty="0"/>
          </a:p>
          <a:p>
            <a:endParaRPr lang="en-GB" dirty="0"/>
          </a:p>
          <a:p>
            <a:r>
              <a:rPr lang="en-GB" dirty="0"/>
              <a:t>Timestamps are stored in a similar structure to $STANDARD_INFORMATION</a:t>
            </a:r>
          </a:p>
          <a:p>
            <a:r>
              <a:rPr lang="en-GB" dirty="0"/>
              <a:t>$FN Created</a:t>
            </a:r>
          </a:p>
          <a:p>
            <a:r>
              <a:rPr lang="en-IE" dirty="0"/>
              <a:t>$FN Modified</a:t>
            </a:r>
          </a:p>
          <a:p>
            <a:r>
              <a:rPr lang="en-IE" dirty="0"/>
              <a:t>$FN MFT Modified </a:t>
            </a:r>
          </a:p>
          <a:p>
            <a:r>
              <a:rPr lang="en-IE" dirty="0"/>
              <a:t>$FN Accessed</a:t>
            </a:r>
          </a:p>
          <a:p>
            <a:endParaRPr lang="en-IE" dirty="0"/>
          </a:p>
          <a:p>
            <a:r>
              <a:rPr lang="en-IE" dirty="0"/>
              <a:t>Can inherit same values as $SI timestamps however, not always the case. </a:t>
            </a:r>
          </a:p>
          <a:p>
            <a:r>
              <a:rPr lang="en-IE" dirty="0"/>
              <a:t>Limited information on how they are updated published by Microsoft</a:t>
            </a:r>
          </a:p>
        </p:txBody>
      </p:sp>
      <p:pic>
        <p:nvPicPr>
          <p:cNvPr id="7" name="Picture 6" descr="A screenshot of a computer&#10;&#10;Description automatically generated">
            <a:extLst>
              <a:ext uri="{FF2B5EF4-FFF2-40B4-BE49-F238E27FC236}">
                <a16:creationId xmlns:a16="http://schemas.microsoft.com/office/drawing/2014/main" id="{00C57E04-2836-4679-8CA5-34EF5E5314C7}"/>
              </a:ext>
            </a:extLst>
          </p:cNvPr>
          <p:cNvPicPr>
            <a:picLocks noChangeAspect="1"/>
          </p:cNvPicPr>
          <p:nvPr/>
        </p:nvPicPr>
        <p:blipFill rotWithShape="1">
          <a:blip r:embed="rId2"/>
          <a:srcRect t="53523" r="43835" b="15510"/>
          <a:stretch/>
        </p:blipFill>
        <p:spPr>
          <a:xfrm>
            <a:off x="8830938" y="4798294"/>
            <a:ext cx="6055232" cy="2244437"/>
          </a:xfrm>
          <a:prstGeom prst="rect">
            <a:avLst/>
          </a:prstGeom>
        </p:spPr>
      </p:pic>
    </p:spTree>
    <p:extLst>
      <p:ext uri="{BB962C8B-B14F-4D97-AF65-F5344CB8AC3E}">
        <p14:creationId xmlns:p14="http://schemas.microsoft.com/office/powerpoint/2010/main" val="1456943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6581-C30D-48EA-9A89-DD3C9C56C2DE}"/>
              </a:ext>
            </a:extLst>
          </p:cNvPr>
          <p:cNvSpPr>
            <a:spLocks noGrp="1"/>
          </p:cNvSpPr>
          <p:nvPr>
            <p:ph type="title"/>
          </p:nvPr>
        </p:nvSpPr>
        <p:spPr/>
        <p:txBody>
          <a:bodyPr/>
          <a:lstStyle/>
          <a:p>
            <a:r>
              <a:rPr lang="en-GB" dirty="0"/>
              <a:t>Timestamp Extraction Procedure</a:t>
            </a:r>
            <a:endParaRPr lang="en-IE" dirty="0"/>
          </a:p>
        </p:txBody>
      </p:sp>
      <p:sp>
        <p:nvSpPr>
          <p:cNvPr id="3" name="Content Placeholder 2">
            <a:extLst>
              <a:ext uri="{FF2B5EF4-FFF2-40B4-BE49-F238E27FC236}">
                <a16:creationId xmlns:a16="http://schemas.microsoft.com/office/drawing/2014/main" id="{2AB2FAA7-B2AF-44AB-A867-5A8CC2D44F1F}"/>
              </a:ext>
            </a:extLst>
          </p:cNvPr>
          <p:cNvSpPr>
            <a:spLocks noGrp="1"/>
          </p:cNvSpPr>
          <p:nvPr>
            <p:ph idx="1"/>
          </p:nvPr>
        </p:nvSpPr>
        <p:spPr/>
        <p:txBody>
          <a:bodyPr/>
          <a:lstStyle/>
          <a:p>
            <a:pPr marL="457200" indent="-457200">
              <a:buFont typeface="+mj-lt"/>
              <a:buAutoNum type="arabicPeriod"/>
            </a:pPr>
            <a:r>
              <a:rPr lang="en-GB" dirty="0"/>
              <a:t>Operation carried out on file on test device on Windows 11</a:t>
            </a:r>
          </a:p>
          <a:p>
            <a:pPr marL="457200" indent="-457200">
              <a:buFont typeface="+mj-lt"/>
              <a:buAutoNum type="arabicPeriod"/>
            </a:pPr>
            <a:r>
              <a:rPr lang="en-GB" dirty="0"/>
              <a:t>Test device mounted to SIFT Workstation </a:t>
            </a:r>
          </a:p>
          <a:p>
            <a:pPr marL="457200" indent="-457200">
              <a:buFont typeface="+mj-lt"/>
              <a:buAutoNum type="arabicPeriod"/>
            </a:pPr>
            <a:r>
              <a:rPr lang="en-GB" dirty="0"/>
              <a:t>MD5 hash of mounted test device is calculated</a:t>
            </a:r>
          </a:p>
          <a:p>
            <a:pPr marL="457200" indent="-457200">
              <a:buFont typeface="+mj-lt"/>
              <a:buAutoNum type="arabicPeriod"/>
            </a:pPr>
            <a:r>
              <a:rPr lang="en-GB" dirty="0"/>
              <a:t>Raw image of test device taken with “dd” command</a:t>
            </a:r>
          </a:p>
          <a:p>
            <a:pPr marL="457200" indent="-457200">
              <a:buFont typeface="+mj-lt"/>
              <a:buAutoNum type="arabicPeriod"/>
            </a:pPr>
            <a:r>
              <a:rPr lang="en-GB" dirty="0"/>
              <a:t>MD5 hash of raw image of test device is calculated</a:t>
            </a:r>
          </a:p>
          <a:p>
            <a:pPr marL="457200" indent="-457200">
              <a:buFont typeface="+mj-lt"/>
              <a:buAutoNum type="arabicPeriod"/>
            </a:pPr>
            <a:r>
              <a:rPr lang="en-GB" dirty="0"/>
              <a:t>MD5 hashes are compared ensuring evidence not altered during extraction</a:t>
            </a:r>
          </a:p>
          <a:p>
            <a:pPr marL="457200" indent="-457200">
              <a:buFont typeface="+mj-lt"/>
              <a:buAutoNum type="arabicPeriod"/>
            </a:pPr>
            <a:r>
              <a:rPr lang="en-GB" dirty="0"/>
              <a:t>TSK’s “</a:t>
            </a:r>
            <a:r>
              <a:rPr lang="en-GB" dirty="0" err="1"/>
              <a:t>fls</a:t>
            </a:r>
            <a:r>
              <a:rPr lang="en-GB" dirty="0"/>
              <a:t>” command run to view parsed output of MFT</a:t>
            </a:r>
          </a:p>
          <a:p>
            <a:pPr marL="457200" indent="-457200">
              <a:buFont typeface="+mj-lt"/>
              <a:buAutoNum type="arabicPeriod"/>
            </a:pPr>
            <a:r>
              <a:rPr lang="en-GB" dirty="0"/>
              <a:t>TSK’s “istat” command run to view MFT entry of test file.</a:t>
            </a:r>
          </a:p>
          <a:p>
            <a:pPr marL="457200" indent="-457200">
              <a:buFont typeface="+mj-lt"/>
              <a:buAutoNum type="arabicPeriod"/>
            </a:pPr>
            <a:r>
              <a:rPr lang="en-GB" dirty="0"/>
              <a:t>$SI and $FN attribute timestamps are viewed and recorded</a:t>
            </a:r>
          </a:p>
          <a:p>
            <a:pPr marL="457200" indent="-457200">
              <a:buFont typeface="+mj-lt"/>
              <a:buAutoNum type="arabicPeriod"/>
            </a:pPr>
            <a:endParaRPr lang="en-GB" dirty="0"/>
          </a:p>
          <a:p>
            <a:pPr marL="0" indent="0">
              <a:buNone/>
            </a:pPr>
            <a:r>
              <a:rPr lang="en-GB" dirty="0"/>
              <a:t>Process is repeated for all experiments</a:t>
            </a:r>
            <a:endParaRPr lang="en-IE" dirty="0"/>
          </a:p>
        </p:txBody>
      </p:sp>
      <p:sp>
        <p:nvSpPr>
          <p:cNvPr id="4" name="Date Placeholder 3">
            <a:extLst>
              <a:ext uri="{FF2B5EF4-FFF2-40B4-BE49-F238E27FC236}">
                <a16:creationId xmlns:a16="http://schemas.microsoft.com/office/drawing/2014/main" id="{61D7584E-3C2F-4E37-B67E-4600B2E692D8}"/>
              </a:ext>
            </a:extLst>
          </p:cNvPr>
          <p:cNvSpPr>
            <a:spLocks noGrp="1"/>
          </p:cNvSpPr>
          <p:nvPr>
            <p:ph type="dt" sz="half" idx="10"/>
          </p:nvPr>
        </p:nvSpPr>
        <p:spPr/>
        <p:txBody>
          <a:bodyPr/>
          <a:lstStyle/>
          <a:p>
            <a:r>
              <a:rPr lang="en-IE"/>
              <a:t>06.11.19</a:t>
            </a:r>
            <a:endParaRPr lang="en-US"/>
          </a:p>
        </p:txBody>
      </p:sp>
    </p:spTree>
    <p:extLst>
      <p:ext uri="{BB962C8B-B14F-4D97-AF65-F5344CB8AC3E}">
        <p14:creationId xmlns:p14="http://schemas.microsoft.com/office/powerpoint/2010/main" val="2246545986"/>
      </p:ext>
    </p:extLst>
  </p:cSld>
  <p:clrMapOvr>
    <a:masterClrMapping/>
  </p:clrMapOvr>
</p:sld>
</file>

<file path=ppt/theme/theme1.xml><?xml version="1.0" encoding="utf-8"?>
<a:theme xmlns:a="http://schemas.openxmlformats.org/drawingml/2006/main" name="Office Theme">
  <a:themeElements>
    <a:clrScheme name="UL">
      <a:dk1>
        <a:srgbClr val="171616"/>
      </a:dk1>
      <a:lt1>
        <a:sysClr val="window" lastClr="FFFFFF"/>
      </a:lt1>
      <a:dk2>
        <a:srgbClr val="7F7F7F"/>
      </a:dk2>
      <a:lt2>
        <a:srgbClr val="E7E6E6"/>
      </a:lt2>
      <a:accent1>
        <a:srgbClr val="00B140"/>
      </a:accent1>
      <a:accent2>
        <a:srgbClr val="034638"/>
      </a:accent2>
      <a:accent3>
        <a:srgbClr val="00A3E0"/>
      </a:accent3>
      <a:accent4>
        <a:srgbClr val="FFC72C"/>
      </a:accent4>
      <a:accent5>
        <a:srgbClr val="E31C79"/>
      </a:accent5>
      <a:accent6>
        <a:srgbClr val="D45D00"/>
      </a:accent6>
      <a:hlink>
        <a:srgbClr val="00A3E0"/>
      </a:hlink>
      <a:folHlink>
        <a:srgbClr val="6F263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Presentation" id="{8C4FAECB-4FFE-514E-86E1-D19CB0E3BBD1}" vid="{3EB642C7-DB8F-A140-B2AB-5A42E3409E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C4137211397D940B4BAE1908ED83D59" ma:contentTypeVersion="0" ma:contentTypeDescription="Create a new document." ma:contentTypeScope="" ma:versionID="7263ccf2e690e875e99a558b7728c52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24D6D1-67AC-4E6E-8A01-6E1CEB9358D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BCC13DB-05A2-4CFD-AD8B-2B056964F2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0802F29-E2FD-4521-A0C0-C6A969A2BA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TotalTime>
  <Words>1377</Words>
  <Application>Microsoft Office PowerPoint</Application>
  <PresentationFormat>Custom</PresentationFormat>
  <Paragraphs>171</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Georgia</vt:lpstr>
      <vt:lpstr>Helvetica</vt:lpstr>
      <vt:lpstr>Office Theme</vt:lpstr>
      <vt:lpstr>An Investigation into Timestamps in NTFS  Nathaniel Patrick Teskey 20247672  Dr. Jacqueline Walker    </vt:lpstr>
      <vt:lpstr>Project Overview</vt:lpstr>
      <vt:lpstr>Test Environment</vt:lpstr>
      <vt:lpstr>Project Overview Images</vt:lpstr>
      <vt:lpstr>Master File Table in NTFS</vt:lpstr>
      <vt:lpstr>Timestamps in Windows</vt:lpstr>
      <vt:lpstr>$STANDARD_INFORMATION Attribute</vt:lpstr>
      <vt:lpstr>$FILE_NAME Attribute</vt:lpstr>
      <vt:lpstr>Timestamp Extraction Procedure</vt:lpstr>
      <vt:lpstr>File Created Operation</vt:lpstr>
      <vt:lpstr>File Accessed Operation</vt:lpstr>
      <vt:lpstr>Timestamp Forgery (Timestomping)</vt:lpstr>
      <vt:lpstr>NewFileTime</vt:lpstr>
      <vt:lpstr>SetMace</vt:lpstr>
      <vt:lpstr>SANS Institute Windows 7 File Time Rules</vt:lpstr>
      <vt:lpstr>Limitations</vt:lpstr>
      <vt:lpstr>Potential uses of the and future work</vt:lpstr>
      <vt:lpstr>Demonstration</vt:lpstr>
      <vt:lpstr>Conclusion and Main Insights Gained</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Investigation into Timestamps in NTFS  Nathaniel Patrick Teskey 20247672  Dr. Jacqueline Walker</dc:title>
  <dc:creator>ULStudent:NATHANIEL.TESKEY</dc:creator>
  <cp:lastModifiedBy>ULStudent:NATHANIEL.TESKEY</cp:lastModifiedBy>
  <cp:revision>5</cp:revision>
  <dcterms:created xsi:type="dcterms:W3CDTF">2024-04-03T13:28:41Z</dcterms:created>
  <dcterms:modified xsi:type="dcterms:W3CDTF">2024-04-03T13:55:43Z</dcterms:modified>
</cp:coreProperties>
</file>